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sldIdLst>
    <p:sldId id="256" r:id="rId2"/>
    <p:sldId id="262" r:id="rId3"/>
    <p:sldId id="257" r:id="rId4"/>
    <p:sldId id="263" r:id="rId5"/>
    <p:sldId id="258" r:id="rId6"/>
    <p:sldId id="259" r:id="rId7"/>
    <p:sldId id="260" r:id="rId8"/>
    <p:sldId id="261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60"/>
    <p:restoredTop sz="96327"/>
  </p:normalViewPr>
  <p:slideViewPr>
    <p:cSldViewPr snapToGrid="0">
      <p:cViewPr>
        <p:scale>
          <a:sx n="78" d="100"/>
          <a:sy n="78" d="100"/>
        </p:scale>
        <p:origin x="1704" y="19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A44446-7D33-42D2-8017-C08E31399174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21BD5D7-54EF-40D9-B9AF-F3F3C44D7D00}">
      <dgm:prSet/>
      <dgm:spPr/>
      <dgm:t>
        <a:bodyPr/>
        <a:lstStyle/>
        <a:p>
          <a:r>
            <a:rPr lang="cs-CZ"/>
            <a:t>Silné stránky:</a:t>
          </a:r>
          <a:endParaRPr lang="en-US"/>
        </a:p>
      </dgm:t>
    </dgm:pt>
    <dgm:pt modelId="{FB138CEC-E7CE-4C9A-9A3D-2259C617CD82}" type="parTrans" cxnId="{B902B817-2056-4748-A437-4CF92CC113D0}">
      <dgm:prSet/>
      <dgm:spPr/>
      <dgm:t>
        <a:bodyPr/>
        <a:lstStyle/>
        <a:p>
          <a:endParaRPr lang="en-US"/>
        </a:p>
      </dgm:t>
    </dgm:pt>
    <dgm:pt modelId="{5DE9D201-E3CA-47A1-8CAC-2E3E922D7D8B}" type="sibTrans" cxnId="{B902B817-2056-4748-A437-4CF92CC113D0}">
      <dgm:prSet/>
      <dgm:spPr/>
      <dgm:t>
        <a:bodyPr/>
        <a:lstStyle/>
        <a:p>
          <a:endParaRPr lang="en-US"/>
        </a:p>
      </dgm:t>
    </dgm:pt>
    <dgm:pt modelId="{3647E271-5500-4586-92A4-339178D8A266}">
      <dgm:prSet/>
      <dgm:spPr/>
      <dgm:t>
        <a:bodyPr/>
        <a:lstStyle/>
        <a:p>
          <a:r>
            <a:rPr lang="cs-CZ"/>
            <a:t>Unikátní design</a:t>
          </a:r>
          <a:endParaRPr lang="en-US"/>
        </a:p>
      </dgm:t>
    </dgm:pt>
    <dgm:pt modelId="{FB688E73-0DC7-4A54-A148-F0A733022B3E}" type="parTrans" cxnId="{D0C8C9B1-B905-4AE4-91C8-FB627DF44BB8}">
      <dgm:prSet/>
      <dgm:spPr/>
      <dgm:t>
        <a:bodyPr/>
        <a:lstStyle/>
        <a:p>
          <a:endParaRPr lang="en-US"/>
        </a:p>
      </dgm:t>
    </dgm:pt>
    <dgm:pt modelId="{D26D1B60-7CBE-4D1A-9C3B-1CD2A6590F2B}" type="sibTrans" cxnId="{D0C8C9B1-B905-4AE4-91C8-FB627DF44BB8}">
      <dgm:prSet/>
      <dgm:spPr/>
      <dgm:t>
        <a:bodyPr/>
        <a:lstStyle/>
        <a:p>
          <a:endParaRPr lang="en-US"/>
        </a:p>
      </dgm:t>
    </dgm:pt>
    <dgm:pt modelId="{BF041358-E6C7-4678-B35F-F6AF1BF914C0}">
      <dgm:prSet/>
      <dgm:spPr/>
      <dgm:t>
        <a:bodyPr/>
        <a:lstStyle/>
        <a:p>
          <a:r>
            <a:rPr lang="cs-CZ"/>
            <a:t>Ekologické materiály</a:t>
          </a:r>
          <a:endParaRPr lang="en-US"/>
        </a:p>
      </dgm:t>
    </dgm:pt>
    <dgm:pt modelId="{B8033C1B-8606-4DDF-9A74-14E7A3BB8034}" type="parTrans" cxnId="{EA53213A-6AC6-4C01-8A2C-FBF9BF80F795}">
      <dgm:prSet/>
      <dgm:spPr/>
      <dgm:t>
        <a:bodyPr/>
        <a:lstStyle/>
        <a:p>
          <a:endParaRPr lang="en-US"/>
        </a:p>
      </dgm:t>
    </dgm:pt>
    <dgm:pt modelId="{6611F4C4-C32E-49F4-8DA0-9A1F4C2D7E84}" type="sibTrans" cxnId="{EA53213A-6AC6-4C01-8A2C-FBF9BF80F795}">
      <dgm:prSet/>
      <dgm:spPr/>
      <dgm:t>
        <a:bodyPr/>
        <a:lstStyle/>
        <a:p>
          <a:endParaRPr lang="en-US"/>
        </a:p>
      </dgm:t>
    </dgm:pt>
    <dgm:pt modelId="{38D61B87-F2F9-42E1-AE16-1F9036B6C643}">
      <dgm:prSet/>
      <dgm:spPr/>
      <dgm:t>
        <a:bodyPr/>
        <a:lstStyle/>
        <a:p>
          <a:r>
            <a:rPr lang="cs-CZ"/>
            <a:t>Silný příběh značky</a:t>
          </a:r>
          <a:endParaRPr lang="en-US"/>
        </a:p>
      </dgm:t>
    </dgm:pt>
    <dgm:pt modelId="{DEC50444-4A29-4B49-B1BD-37C563B20465}" type="parTrans" cxnId="{07E2DC49-1909-433D-AE55-0E43B06FA1BB}">
      <dgm:prSet/>
      <dgm:spPr/>
      <dgm:t>
        <a:bodyPr/>
        <a:lstStyle/>
        <a:p>
          <a:endParaRPr lang="en-US"/>
        </a:p>
      </dgm:t>
    </dgm:pt>
    <dgm:pt modelId="{305D40C2-4F0A-4B48-8832-D23757448048}" type="sibTrans" cxnId="{07E2DC49-1909-433D-AE55-0E43B06FA1BB}">
      <dgm:prSet/>
      <dgm:spPr/>
      <dgm:t>
        <a:bodyPr/>
        <a:lstStyle/>
        <a:p>
          <a:endParaRPr lang="en-US"/>
        </a:p>
      </dgm:t>
    </dgm:pt>
    <dgm:pt modelId="{EC39768E-1C0A-4AC8-8739-2DAAD51A7460}">
      <dgm:prSet/>
      <dgm:spPr/>
      <dgm:t>
        <a:bodyPr/>
        <a:lstStyle/>
        <a:p>
          <a:r>
            <a:rPr lang="cs-CZ"/>
            <a:t>Slabé stránky:</a:t>
          </a:r>
          <a:endParaRPr lang="en-US"/>
        </a:p>
      </dgm:t>
    </dgm:pt>
    <dgm:pt modelId="{BD2F2299-1313-40E5-A0EE-DAF3BDBAB2F6}" type="parTrans" cxnId="{87D2CCB0-B66C-4386-8026-60B092A52E54}">
      <dgm:prSet/>
      <dgm:spPr/>
      <dgm:t>
        <a:bodyPr/>
        <a:lstStyle/>
        <a:p>
          <a:endParaRPr lang="en-US"/>
        </a:p>
      </dgm:t>
    </dgm:pt>
    <dgm:pt modelId="{609E9AF4-7C7C-40C0-BB54-F8891AB1E348}" type="sibTrans" cxnId="{87D2CCB0-B66C-4386-8026-60B092A52E54}">
      <dgm:prSet/>
      <dgm:spPr/>
      <dgm:t>
        <a:bodyPr/>
        <a:lstStyle/>
        <a:p>
          <a:endParaRPr lang="en-US"/>
        </a:p>
      </dgm:t>
    </dgm:pt>
    <dgm:pt modelId="{552BC665-CE57-4093-B0A5-2D03547D9CAD}">
      <dgm:prSet/>
      <dgm:spPr/>
      <dgm:t>
        <a:bodyPr/>
        <a:lstStyle/>
        <a:p>
          <a:r>
            <a:rPr lang="cs-CZ"/>
            <a:t>Omezená znalost značky</a:t>
          </a:r>
          <a:endParaRPr lang="en-US"/>
        </a:p>
      </dgm:t>
    </dgm:pt>
    <dgm:pt modelId="{A0E5CAED-A6CA-4328-8148-DFA70DE1E2D7}" type="parTrans" cxnId="{AE185D62-46E8-42DA-B8D8-02EE019EFF64}">
      <dgm:prSet/>
      <dgm:spPr/>
      <dgm:t>
        <a:bodyPr/>
        <a:lstStyle/>
        <a:p>
          <a:endParaRPr lang="en-US"/>
        </a:p>
      </dgm:t>
    </dgm:pt>
    <dgm:pt modelId="{0615A434-F1C5-43C0-85C4-0081EE3B9F9E}" type="sibTrans" cxnId="{AE185D62-46E8-42DA-B8D8-02EE019EFF64}">
      <dgm:prSet/>
      <dgm:spPr/>
      <dgm:t>
        <a:bodyPr/>
        <a:lstStyle/>
        <a:p>
          <a:endParaRPr lang="en-US"/>
        </a:p>
      </dgm:t>
    </dgm:pt>
    <dgm:pt modelId="{1CD6752F-A0D3-4257-9E5C-D4DCB7FF06F3}">
      <dgm:prSet/>
      <dgm:spPr/>
      <dgm:t>
        <a:bodyPr/>
        <a:lstStyle/>
        <a:p>
          <a:r>
            <a:rPr lang="cs-CZ"/>
            <a:t>Omezená distribuce</a:t>
          </a:r>
          <a:endParaRPr lang="en-US"/>
        </a:p>
      </dgm:t>
    </dgm:pt>
    <dgm:pt modelId="{4C7158C5-CE1B-450F-A654-D3AC908B719B}" type="parTrans" cxnId="{D1172801-8DE8-425A-A49F-F338FF3F0BC7}">
      <dgm:prSet/>
      <dgm:spPr/>
      <dgm:t>
        <a:bodyPr/>
        <a:lstStyle/>
        <a:p>
          <a:endParaRPr lang="en-US"/>
        </a:p>
      </dgm:t>
    </dgm:pt>
    <dgm:pt modelId="{4A6F7FF6-A516-433B-BA52-1A48B36BACF9}" type="sibTrans" cxnId="{D1172801-8DE8-425A-A49F-F338FF3F0BC7}">
      <dgm:prSet/>
      <dgm:spPr/>
      <dgm:t>
        <a:bodyPr/>
        <a:lstStyle/>
        <a:p>
          <a:endParaRPr lang="en-US"/>
        </a:p>
      </dgm:t>
    </dgm:pt>
    <dgm:pt modelId="{AF7367DA-2330-4FD9-A88F-91ED0B28065E}">
      <dgm:prSet/>
      <dgm:spPr/>
      <dgm:t>
        <a:bodyPr/>
        <a:lstStyle/>
        <a:p>
          <a:r>
            <a:rPr lang="cs-CZ"/>
            <a:t>Jedna produktová linie</a:t>
          </a:r>
          <a:endParaRPr lang="en-US"/>
        </a:p>
      </dgm:t>
    </dgm:pt>
    <dgm:pt modelId="{7878E0B9-86DB-419F-9CC8-3689008960E0}" type="parTrans" cxnId="{41B798F3-D36D-45F9-AE15-19371873083D}">
      <dgm:prSet/>
      <dgm:spPr/>
      <dgm:t>
        <a:bodyPr/>
        <a:lstStyle/>
        <a:p>
          <a:endParaRPr lang="en-US"/>
        </a:p>
      </dgm:t>
    </dgm:pt>
    <dgm:pt modelId="{E0A4268F-0010-4726-B216-743B5E49D82A}" type="sibTrans" cxnId="{41B798F3-D36D-45F9-AE15-19371873083D}">
      <dgm:prSet/>
      <dgm:spPr/>
      <dgm:t>
        <a:bodyPr/>
        <a:lstStyle/>
        <a:p>
          <a:endParaRPr lang="en-US"/>
        </a:p>
      </dgm:t>
    </dgm:pt>
    <dgm:pt modelId="{6A8A7AD2-06BF-4BDC-92B7-CCBD18B1A5B0}">
      <dgm:prSet/>
      <dgm:spPr/>
      <dgm:t>
        <a:bodyPr/>
        <a:lstStyle/>
        <a:p>
          <a:r>
            <a:rPr lang="cs-CZ"/>
            <a:t>Příležitosti:</a:t>
          </a:r>
          <a:endParaRPr lang="en-US"/>
        </a:p>
      </dgm:t>
    </dgm:pt>
    <dgm:pt modelId="{292231DA-947F-472D-84A7-63575BC25124}" type="parTrans" cxnId="{5741E6B0-09E9-4503-8DDE-64903E86FBC2}">
      <dgm:prSet/>
      <dgm:spPr/>
      <dgm:t>
        <a:bodyPr/>
        <a:lstStyle/>
        <a:p>
          <a:endParaRPr lang="en-US"/>
        </a:p>
      </dgm:t>
    </dgm:pt>
    <dgm:pt modelId="{135CEA1B-869A-4C4E-8F0D-3E92C6E80143}" type="sibTrans" cxnId="{5741E6B0-09E9-4503-8DDE-64903E86FBC2}">
      <dgm:prSet/>
      <dgm:spPr/>
      <dgm:t>
        <a:bodyPr/>
        <a:lstStyle/>
        <a:p>
          <a:endParaRPr lang="en-US"/>
        </a:p>
      </dgm:t>
    </dgm:pt>
    <dgm:pt modelId="{E9BFA649-F749-4BAC-83EA-FBE8D991C4BE}">
      <dgm:prSet/>
      <dgm:spPr/>
      <dgm:t>
        <a:bodyPr/>
        <a:lstStyle/>
        <a:p>
          <a:r>
            <a:rPr lang="cs-CZ"/>
            <a:t>Rostoucí poptávka o udržitelných produktech</a:t>
          </a:r>
          <a:endParaRPr lang="en-US"/>
        </a:p>
      </dgm:t>
    </dgm:pt>
    <dgm:pt modelId="{5D17BD6D-673D-4154-BA80-FE71D16F2B05}" type="parTrans" cxnId="{ED2151F6-4F21-440F-8CF6-9234B74B70CA}">
      <dgm:prSet/>
      <dgm:spPr/>
      <dgm:t>
        <a:bodyPr/>
        <a:lstStyle/>
        <a:p>
          <a:endParaRPr lang="en-US"/>
        </a:p>
      </dgm:t>
    </dgm:pt>
    <dgm:pt modelId="{F96DDBD8-9BDB-4ACD-B960-D66B95E07F7B}" type="sibTrans" cxnId="{ED2151F6-4F21-440F-8CF6-9234B74B70CA}">
      <dgm:prSet/>
      <dgm:spPr/>
      <dgm:t>
        <a:bodyPr/>
        <a:lstStyle/>
        <a:p>
          <a:endParaRPr lang="en-US"/>
        </a:p>
      </dgm:t>
    </dgm:pt>
    <dgm:pt modelId="{E364650E-5028-477A-A4CD-3FCFBDDD31F0}">
      <dgm:prSet/>
      <dgm:spPr/>
      <dgm:t>
        <a:bodyPr/>
        <a:lstStyle/>
        <a:p>
          <a:r>
            <a:rPr lang="cs-CZ"/>
            <a:t>Expanze mimo ČR</a:t>
          </a:r>
          <a:endParaRPr lang="en-US"/>
        </a:p>
      </dgm:t>
    </dgm:pt>
    <dgm:pt modelId="{EC14E15D-9E93-4045-B1F7-14363D2B9E92}" type="parTrans" cxnId="{22F22359-3278-4680-93FE-C88D7BA018ED}">
      <dgm:prSet/>
      <dgm:spPr/>
      <dgm:t>
        <a:bodyPr/>
        <a:lstStyle/>
        <a:p>
          <a:endParaRPr lang="en-US"/>
        </a:p>
      </dgm:t>
    </dgm:pt>
    <dgm:pt modelId="{5F60F0B2-242C-437A-9757-8538A3F816ED}" type="sibTrans" cxnId="{22F22359-3278-4680-93FE-C88D7BA018ED}">
      <dgm:prSet/>
      <dgm:spPr/>
      <dgm:t>
        <a:bodyPr/>
        <a:lstStyle/>
        <a:p>
          <a:endParaRPr lang="en-US"/>
        </a:p>
      </dgm:t>
    </dgm:pt>
    <dgm:pt modelId="{C9A00D64-119B-43A4-A6EA-8D183C69E6CD}">
      <dgm:prSet/>
      <dgm:spPr/>
      <dgm:t>
        <a:bodyPr/>
        <a:lstStyle/>
        <a:p>
          <a:r>
            <a:rPr lang="cs-CZ"/>
            <a:t>Spolupráce s jinými firmami</a:t>
          </a:r>
          <a:endParaRPr lang="en-US"/>
        </a:p>
      </dgm:t>
    </dgm:pt>
    <dgm:pt modelId="{E13E58B7-D1C4-401C-BD40-79156A6E730E}" type="parTrans" cxnId="{18501934-408C-4227-BB65-9F13A023D184}">
      <dgm:prSet/>
      <dgm:spPr/>
      <dgm:t>
        <a:bodyPr/>
        <a:lstStyle/>
        <a:p>
          <a:endParaRPr lang="en-US"/>
        </a:p>
      </dgm:t>
    </dgm:pt>
    <dgm:pt modelId="{568A5A85-2AFC-4909-86A0-BFBC723D8856}" type="sibTrans" cxnId="{18501934-408C-4227-BB65-9F13A023D184}">
      <dgm:prSet/>
      <dgm:spPr/>
      <dgm:t>
        <a:bodyPr/>
        <a:lstStyle/>
        <a:p>
          <a:endParaRPr lang="en-US"/>
        </a:p>
      </dgm:t>
    </dgm:pt>
    <dgm:pt modelId="{3129E3FE-8AE0-4027-AA78-DE762FE0FC72}">
      <dgm:prSet/>
      <dgm:spPr/>
      <dgm:t>
        <a:bodyPr/>
        <a:lstStyle/>
        <a:p>
          <a:r>
            <a:rPr lang="cs-CZ"/>
            <a:t>Hrozby:</a:t>
          </a:r>
          <a:endParaRPr lang="en-US"/>
        </a:p>
      </dgm:t>
    </dgm:pt>
    <dgm:pt modelId="{223198E9-3C97-4693-A3BE-DCA070D7684A}" type="parTrans" cxnId="{4F1F5F08-FBC9-4070-B1DD-255AA23EA36D}">
      <dgm:prSet/>
      <dgm:spPr/>
      <dgm:t>
        <a:bodyPr/>
        <a:lstStyle/>
        <a:p>
          <a:endParaRPr lang="en-US"/>
        </a:p>
      </dgm:t>
    </dgm:pt>
    <dgm:pt modelId="{66EC7249-50D1-4478-88F4-57059A5D5283}" type="sibTrans" cxnId="{4F1F5F08-FBC9-4070-B1DD-255AA23EA36D}">
      <dgm:prSet/>
      <dgm:spPr/>
      <dgm:t>
        <a:bodyPr/>
        <a:lstStyle/>
        <a:p>
          <a:endParaRPr lang="en-US"/>
        </a:p>
      </dgm:t>
    </dgm:pt>
    <dgm:pt modelId="{281E3F94-133C-4014-91DA-C982D95474FA}">
      <dgm:prSet/>
      <dgm:spPr/>
      <dgm:t>
        <a:bodyPr/>
        <a:lstStyle/>
        <a:p>
          <a:r>
            <a:rPr lang="cs-CZ"/>
            <a:t>Konkurence</a:t>
          </a:r>
          <a:endParaRPr lang="en-US"/>
        </a:p>
      </dgm:t>
    </dgm:pt>
    <dgm:pt modelId="{30022725-D48A-4F2D-BFCB-118A223B5307}" type="parTrans" cxnId="{F6A4062A-CBE3-4C59-ABF2-29ADD8E9F10C}">
      <dgm:prSet/>
      <dgm:spPr/>
      <dgm:t>
        <a:bodyPr/>
        <a:lstStyle/>
        <a:p>
          <a:endParaRPr lang="en-US"/>
        </a:p>
      </dgm:t>
    </dgm:pt>
    <dgm:pt modelId="{10A12E8A-1B32-4631-AE16-AA669ABC04A3}" type="sibTrans" cxnId="{F6A4062A-CBE3-4C59-ABF2-29ADD8E9F10C}">
      <dgm:prSet/>
      <dgm:spPr/>
      <dgm:t>
        <a:bodyPr/>
        <a:lstStyle/>
        <a:p>
          <a:endParaRPr lang="en-US"/>
        </a:p>
      </dgm:t>
    </dgm:pt>
    <dgm:pt modelId="{32A6EFDB-AE6A-46BB-89FB-BE1245B78020}">
      <dgm:prSet/>
      <dgm:spPr/>
      <dgm:t>
        <a:bodyPr/>
        <a:lstStyle/>
        <a:p>
          <a:r>
            <a:rPr lang="cs-CZ"/>
            <a:t>Změny trendů</a:t>
          </a:r>
          <a:endParaRPr lang="en-US"/>
        </a:p>
      </dgm:t>
    </dgm:pt>
    <dgm:pt modelId="{E21B278E-8A7B-4C30-8ADF-E5CA50DC3F23}" type="parTrans" cxnId="{DD96C17E-974A-4044-8BD9-1C3FCC57B7E9}">
      <dgm:prSet/>
      <dgm:spPr/>
      <dgm:t>
        <a:bodyPr/>
        <a:lstStyle/>
        <a:p>
          <a:endParaRPr lang="en-US"/>
        </a:p>
      </dgm:t>
    </dgm:pt>
    <dgm:pt modelId="{BC53969F-ED3E-4874-B736-F9E683D88E95}" type="sibTrans" cxnId="{DD96C17E-974A-4044-8BD9-1C3FCC57B7E9}">
      <dgm:prSet/>
      <dgm:spPr/>
      <dgm:t>
        <a:bodyPr/>
        <a:lstStyle/>
        <a:p>
          <a:endParaRPr lang="en-US"/>
        </a:p>
      </dgm:t>
    </dgm:pt>
    <dgm:pt modelId="{CFB04FE9-A8CD-44A9-BACA-43C246AE3F6E}">
      <dgm:prSet/>
      <dgm:spPr/>
      <dgm:t>
        <a:bodyPr/>
        <a:lstStyle/>
        <a:p>
          <a:r>
            <a:rPr lang="cs-CZ"/>
            <a:t>Ekonomické propady</a:t>
          </a:r>
          <a:endParaRPr lang="en-US"/>
        </a:p>
      </dgm:t>
    </dgm:pt>
    <dgm:pt modelId="{4F14E360-75FA-4F57-90E6-379407B0A6F0}" type="parTrans" cxnId="{AEC0DEDB-3AEB-4A5E-9A18-301278F5826B}">
      <dgm:prSet/>
      <dgm:spPr/>
      <dgm:t>
        <a:bodyPr/>
        <a:lstStyle/>
        <a:p>
          <a:endParaRPr lang="en-US"/>
        </a:p>
      </dgm:t>
    </dgm:pt>
    <dgm:pt modelId="{12EEFD77-F86A-40D0-9B5F-BAA92D0E0C60}" type="sibTrans" cxnId="{AEC0DEDB-3AEB-4A5E-9A18-301278F5826B}">
      <dgm:prSet/>
      <dgm:spPr/>
      <dgm:t>
        <a:bodyPr/>
        <a:lstStyle/>
        <a:p>
          <a:endParaRPr lang="en-US"/>
        </a:p>
      </dgm:t>
    </dgm:pt>
    <dgm:pt modelId="{27756C84-D222-304A-BE16-29628ADB3192}" type="pres">
      <dgm:prSet presAssocID="{45A44446-7D33-42D2-8017-C08E31399174}" presName="linear" presStyleCnt="0">
        <dgm:presLayoutVars>
          <dgm:animLvl val="lvl"/>
          <dgm:resizeHandles val="exact"/>
        </dgm:presLayoutVars>
      </dgm:prSet>
      <dgm:spPr/>
    </dgm:pt>
    <dgm:pt modelId="{B3D12377-C412-9D4B-B520-2B4C12DA427B}" type="pres">
      <dgm:prSet presAssocID="{421BD5D7-54EF-40D9-B9AF-F3F3C44D7D00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ACD854E8-A62B-9849-B8BF-3B1E8DCDC0E0}" type="pres">
      <dgm:prSet presAssocID="{421BD5D7-54EF-40D9-B9AF-F3F3C44D7D00}" presName="childText" presStyleLbl="revTx" presStyleIdx="0" presStyleCnt="4">
        <dgm:presLayoutVars>
          <dgm:bulletEnabled val="1"/>
        </dgm:presLayoutVars>
      </dgm:prSet>
      <dgm:spPr/>
    </dgm:pt>
    <dgm:pt modelId="{E7BCB20B-885D-414B-B81F-86ABD7335987}" type="pres">
      <dgm:prSet presAssocID="{EC39768E-1C0A-4AC8-8739-2DAAD51A746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8BF8937-67B8-0942-ABDC-9748825D67FE}" type="pres">
      <dgm:prSet presAssocID="{EC39768E-1C0A-4AC8-8739-2DAAD51A7460}" presName="childText" presStyleLbl="revTx" presStyleIdx="1" presStyleCnt="4">
        <dgm:presLayoutVars>
          <dgm:bulletEnabled val="1"/>
        </dgm:presLayoutVars>
      </dgm:prSet>
      <dgm:spPr/>
    </dgm:pt>
    <dgm:pt modelId="{7326137C-5705-4447-95E1-C5D73FA4B13C}" type="pres">
      <dgm:prSet presAssocID="{6A8A7AD2-06BF-4BDC-92B7-CCBD18B1A5B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9EC5AFC1-8391-054D-AC5F-D344DDE1612D}" type="pres">
      <dgm:prSet presAssocID="{6A8A7AD2-06BF-4BDC-92B7-CCBD18B1A5B0}" presName="childText" presStyleLbl="revTx" presStyleIdx="2" presStyleCnt="4">
        <dgm:presLayoutVars>
          <dgm:bulletEnabled val="1"/>
        </dgm:presLayoutVars>
      </dgm:prSet>
      <dgm:spPr/>
    </dgm:pt>
    <dgm:pt modelId="{7C66D172-5DFA-834E-9C65-CA6FC3828F11}" type="pres">
      <dgm:prSet presAssocID="{3129E3FE-8AE0-4027-AA78-DE762FE0FC72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437CE72F-0BD0-6147-A463-28BAD7FC2C68}" type="pres">
      <dgm:prSet presAssocID="{3129E3FE-8AE0-4027-AA78-DE762FE0FC72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D1172801-8DE8-425A-A49F-F338FF3F0BC7}" srcId="{EC39768E-1C0A-4AC8-8739-2DAAD51A7460}" destId="{1CD6752F-A0D3-4257-9E5C-D4DCB7FF06F3}" srcOrd="1" destOrd="0" parTransId="{4C7158C5-CE1B-450F-A654-D3AC908B719B}" sibTransId="{4A6F7FF6-A516-433B-BA52-1A48B36BACF9}"/>
    <dgm:cxn modelId="{E99BF103-81A4-8D47-8829-9D64656A4DC6}" type="presOf" srcId="{CFB04FE9-A8CD-44A9-BACA-43C246AE3F6E}" destId="{437CE72F-0BD0-6147-A463-28BAD7FC2C68}" srcOrd="0" destOrd="2" presId="urn:microsoft.com/office/officeart/2005/8/layout/vList2"/>
    <dgm:cxn modelId="{4F1F5F08-FBC9-4070-B1DD-255AA23EA36D}" srcId="{45A44446-7D33-42D2-8017-C08E31399174}" destId="{3129E3FE-8AE0-4027-AA78-DE762FE0FC72}" srcOrd="3" destOrd="0" parTransId="{223198E9-3C97-4693-A3BE-DCA070D7684A}" sibTransId="{66EC7249-50D1-4478-88F4-57059A5D5283}"/>
    <dgm:cxn modelId="{F9682409-FA84-2840-98DA-5EC4AD6E53CE}" type="presOf" srcId="{38D61B87-F2F9-42E1-AE16-1F9036B6C643}" destId="{ACD854E8-A62B-9849-B8BF-3B1E8DCDC0E0}" srcOrd="0" destOrd="2" presId="urn:microsoft.com/office/officeart/2005/8/layout/vList2"/>
    <dgm:cxn modelId="{5B29890C-F1FD-0046-B714-937F57E3ADB5}" type="presOf" srcId="{1CD6752F-A0D3-4257-9E5C-D4DCB7FF06F3}" destId="{08BF8937-67B8-0942-ABDC-9748825D67FE}" srcOrd="0" destOrd="1" presId="urn:microsoft.com/office/officeart/2005/8/layout/vList2"/>
    <dgm:cxn modelId="{B902B817-2056-4748-A437-4CF92CC113D0}" srcId="{45A44446-7D33-42D2-8017-C08E31399174}" destId="{421BD5D7-54EF-40D9-B9AF-F3F3C44D7D00}" srcOrd="0" destOrd="0" parTransId="{FB138CEC-E7CE-4C9A-9A3D-2259C617CD82}" sibTransId="{5DE9D201-E3CA-47A1-8CAC-2E3E922D7D8B}"/>
    <dgm:cxn modelId="{4EA5A81F-0578-1740-BF45-3953322491C2}" type="presOf" srcId="{281E3F94-133C-4014-91DA-C982D95474FA}" destId="{437CE72F-0BD0-6147-A463-28BAD7FC2C68}" srcOrd="0" destOrd="0" presId="urn:microsoft.com/office/officeart/2005/8/layout/vList2"/>
    <dgm:cxn modelId="{47464322-8635-7746-AC99-F1C94D0E84BA}" type="presOf" srcId="{6A8A7AD2-06BF-4BDC-92B7-CCBD18B1A5B0}" destId="{7326137C-5705-4447-95E1-C5D73FA4B13C}" srcOrd="0" destOrd="0" presId="urn:microsoft.com/office/officeart/2005/8/layout/vList2"/>
    <dgm:cxn modelId="{F6A4062A-CBE3-4C59-ABF2-29ADD8E9F10C}" srcId="{3129E3FE-8AE0-4027-AA78-DE762FE0FC72}" destId="{281E3F94-133C-4014-91DA-C982D95474FA}" srcOrd="0" destOrd="0" parTransId="{30022725-D48A-4F2D-BFCB-118A223B5307}" sibTransId="{10A12E8A-1B32-4631-AE16-AA669ABC04A3}"/>
    <dgm:cxn modelId="{242DBE2C-388D-FE40-A0B1-A692F8AE2652}" type="presOf" srcId="{EC39768E-1C0A-4AC8-8739-2DAAD51A7460}" destId="{E7BCB20B-885D-414B-B81F-86ABD7335987}" srcOrd="0" destOrd="0" presId="urn:microsoft.com/office/officeart/2005/8/layout/vList2"/>
    <dgm:cxn modelId="{35B5EA31-5EB8-2B42-A838-5464FE426EA7}" type="presOf" srcId="{E9BFA649-F749-4BAC-83EA-FBE8D991C4BE}" destId="{9EC5AFC1-8391-054D-AC5F-D344DDE1612D}" srcOrd="0" destOrd="0" presId="urn:microsoft.com/office/officeart/2005/8/layout/vList2"/>
    <dgm:cxn modelId="{18501934-408C-4227-BB65-9F13A023D184}" srcId="{6A8A7AD2-06BF-4BDC-92B7-CCBD18B1A5B0}" destId="{C9A00D64-119B-43A4-A6EA-8D183C69E6CD}" srcOrd="2" destOrd="0" parTransId="{E13E58B7-D1C4-401C-BD40-79156A6E730E}" sibTransId="{568A5A85-2AFC-4909-86A0-BFBC723D8856}"/>
    <dgm:cxn modelId="{EA53213A-6AC6-4C01-8A2C-FBF9BF80F795}" srcId="{421BD5D7-54EF-40D9-B9AF-F3F3C44D7D00}" destId="{BF041358-E6C7-4678-B35F-F6AF1BF914C0}" srcOrd="1" destOrd="0" parTransId="{B8033C1B-8606-4DDF-9A74-14E7A3BB8034}" sibTransId="{6611F4C4-C32E-49F4-8DA0-9A1F4C2D7E84}"/>
    <dgm:cxn modelId="{6151E047-509D-1043-B7A4-7C5E4FFFCFC9}" type="presOf" srcId="{45A44446-7D33-42D2-8017-C08E31399174}" destId="{27756C84-D222-304A-BE16-29628ADB3192}" srcOrd="0" destOrd="0" presId="urn:microsoft.com/office/officeart/2005/8/layout/vList2"/>
    <dgm:cxn modelId="{E7C02C49-5539-F14C-816E-2AC9F5EBEEA2}" type="presOf" srcId="{BF041358-E6C7-4678-B35F-F6AF1BF914C0}" destId="{ACD854E8-A62B-9849-B8BF-3B1E8DCDC0E0}" srcOrd="0" destOrd="1" presId="urn:microsoft.com/office/officeart/2005/8/layout/vList2"/>
    <dgm:cxn modelId="{07E2DC49-1909-433D-AE55-0E43B06FA1BB}" srcId="{421BD5D7-54EF-40D9-B9AF-F3F3C44D7D00}" destId="{38D61B87-F2F9-42E1-AE16-1F9036B6C643}" srcOrd="2" destOrd="0" parTransId="{DEC50444-4A29-4B49-B1BD-37C563B20465}" sibTransId="{305D40C2-4F0A-4B48-8832-D23757448048}"/>
    <dgm:cxn modelId="{14922852-1B31-5D4F-8FC0-E190CA5B3842}" type="presOf" srcId="{AF7367DA-2330-4FD9-A88F-91ED0B28065E}" destId="{08BF8937-67B8-0942-ABDC-9748825D67FE}" srcOrd="0" destOrd="2" presId="urn:microsoft.com/office/officeart/2005/8/layout/vList2"/>
    <dgm:cxn modelId="{F3C6B858-75C8-3346-BA96-02489994A18F}" type="presOf" srcId="{552BC665-CE57-4093-B0A5-2D03547D9CAD}" destId="{08BF8937-67B8-0942-ABDC-9748825D67FE}" srcOrd="0" destOrd="0" presId="urn:microsoft.com/office/officeart/2005/8/layout/vList2"/>
    <dgm:cxn modelId="{22F22359-3278-4680-93FE-C88D7BA018ED}" srcId="{6A8A7AD2-06BF-4BDC-92B7-CCBD18B1A5B0}" destId="{E364650E-5028-477A-A4CD-3FCFBDDD31F0}" srcOrd="1" destOrd="0" parTransId="{EC14E15D-9E93-4045-B1F7-14363D2B9E92}" sibTransId="{5F60F0B2-242C-437A-9757-8538A3F816ED}"/>
    <dgm:cxn modelId="{E4E79859-43BE-4844-B2F2-CAF91B777ECD}" type="presOf" srcId="{421BD5D7-54EF-40D9-B9AF-F3F3C44D7D00}" destId="{B3D12377-C412-9D4B-B520-2B4C12DA427B}" srcOrd="0" destOrd="0" presId="urn:microsoft.com/office/officeart/2005/8/layout/vList2"/>
    <dgm:cxn modelId="{AE185D62-46E8-42DA-B8D8-02EE019EFF64}" srcId="{EC39768E-1C0A-4AC8-8739-2DAAD51A7460}" destId="{552BC665-CE57-4093-B0A5-2D03547D9CAD}" srcOrd="0" destOrd="0" parTransId="{A0E5CAED-A6CA-4328-8148-DFA70DE1E2D7}" sibTransId="{0615A434-F1C5-43C0-85C4-0081EE3B9F9E}"/>
    <dgm:cxn modelId="{0C9F0B67-B259-3E4D-9B2B-1BED644A72A6}" type="presOf" srcId="{3647E271-5500-4586-92A4-339178D8A266}" destId="{ACD854E8-A62B-9849-B8BF-3B1E8DCDC0E0}" srcOrd="0" destOrd="0" presId="urn:microsoft.com/office/officeart/2005/8/layout/vList2"/>
    <dgm:cxn modelId="{DD96C17E-974A-4044-8BD9-1C3FCC57B7E9}" srcId="{3129E3FE-8AE0-4027-AA78-DE762FE0FC72}" destId="{32A6EFDB-AE6A-46BB-89FB-BE1245B78020}" srcOrd="1" destOrd="0" parTransId="{E21B278E-8A7B-4C30-8ADF-E5CA50DC3F23}" sibTransId="{BC53969F-ED3E-4874-B736-F9E683D88E95}"/>
    <dgm:cxn modelId="{8167FA9C-4119-184E-B84B-B5B49DD5B71A}" type="presOf" srcId="{C9A00D64-119B-43A4-A6EA-8D183C69E6CD}" destId="{9EC5AFC1-8391-054D-AC5F-D344DDE1612D}" srcOrd="0" destOrd="2" presId="urn:microsoft.com/office/officeart/2005/8/layout/vList2"/>
    <dgm:cxn modelId="{07FFCDAB-F9DB-C649-932F-424F7F861EEA}" type="presOf" srcId="{E364650E-5028-477A-A4CD-3FCFBDDD31F0}" destId="{9EC5AFC1-8391-054D-AC5F-D344DDE1612D}" srcOrd="0" destOrd="1" presId="urn:microsoft.com/office/officeart/2005/8/layout/vList2"/>
    <dgm:cxn modelId="{87D2CCB0-B66C-4386-8026-60B092A52E54}" srcId="{45A44446-7D33-42D2-8017-C08E31399174}" destId="{EC39768E-1C0A-4AC8-8739-2DAAD51A7460}" srcOrd="1" destOrd="0" parTransId="{BD2F2299-1313-40E5-A0EE-DAF3BDBAB2F6}" sibTransId="{609E9AF4-7C7C-40C0-BB54-F8891AB1E348}"/>
    <dgm:cxn modelId="{5741E6B0-09E9-4503-8DDE-64903E86FBC2}" srcId="{45A44446-7D33-42D2-8017-C08E31399174}" destId="{6A8A7AD2-06BF-4BDC-92B7-CCBD18B1A5B0}" srcOrd="2" destOrd="0" parTransId="{292231DA-947F-472D-84A7-63575BC25124}" sibTransId="{135CEA1B-869A-4C4E-8F0D-3E92C6E80143}"/>
    <dgm:cxn modelId="{D0C8C9B1-B905-4AE4-91C8-FB627DF44BB8}" srcId="{421BD5D7-54EF-40D9-B9AF-F3F3C44D7D00}" destId="{3647E271-5500-4586-92A4-339178D8A266}" srcOrd="0" destOrd="0" parTransId="{FB688E73-0DC7-4A54-A148-F0A733022B3E}" sibTransId="{D26D1B60-7CBE-4D1A-9C3B-1CD2A6590F2B}"/>
    <dgm:cxn modelId="{0E99F4C8-DAD0-CD4C-BB65-58D216E60E0F}" type="presOf" srcId="{32A6EFDB-AE6A-46BB-89FB-BE1245B78020}" destId="{437CE72F-0BD0-6147-A463-28BAD7FC2C68}" srcOrd="0" destOrd="1" presId="urn:microsoft.com/office/officeart/2005/8/layout/vList2"/>
    <dgm:cxn modelId="{AEC0DEDB-3AEB-4A5E-9A18-301278F5826B}" srcId="{3129E3FE-8AE0-4027-AA78-DE762FE0FC72}" destId="{CFB04FE9-A8CD-44A9-BACA-43C246AE3F6E}" srcOrd="2" destOrd="0" parTransId="{4F14E360-75FA-4F57-90E6-379407B0A6F0}" sibTransId="{12EEFD77-F86A-40D0-9B5F-BAA92D0E0C60}"/>
    <dgm:cxn modelId="{52F871F1-A5B0-6B4F-8BAB-11B2296EC0A2}" type="presOf" srcId="{3129E3FE-8AE0-4027-AA78-DE762FE0FC72}" destId="{7C66D172-5DFA-834E-9C65-CA6FC3828F11}" srcOrd="0" destOrd="0" presId="urn:microsoft.com/office/officeart/2005/8/layout/vList2"/>
    <dgm:cxn modelId="{41B798F3-D36D-45F9-AE15-19371873083D}" srcId="{EC39768E-1C0A-4AC8-8739-2DAAD51A7460}" destId="{AF7367DA-2330-4FD9-A88F-91ED0B28065E}" srcOrd="2" destOrd="0" parTransId="{7878E0B9-86DB-419F-9CC8-3689008960E0}" sibTransId="{E0A4268F-0010-4726-B216-743B5E49D82A}"/>
    <dgm:cxn modelId="{ED2151F6-4F21-440F-8CF6-9234B74B70CA}" srcId="{6A8A7AD2-06BF-4BDC-92B7-CCBD18B1A5B0}" destId="{E9BFA649-F749-4BAC-83EA-FBE8D991C4BE}" srcOrd="0" destOrd="0" parTransId="{5D17BD6D-673D-4154-BA80-FE71D16F2B05}" sibTransId="{F96DDBD8-9BDB-4ACD-B960-D66B95E07F7B}"/>
    <dgm:cxn modelId="{C92B10E8-1946-E14B-B02B-BBD0C2798570}" type="presParOf" srcId="{27756C84-D222-304A-BE16-29628ADB3192}" destId="{B3D12377-C412-9D4B-B520-2B4C12DA427B}" srcOrd="0" destOrd="0" presId="urn:microsoft.com/office/officeart/2005/8/layout/vList2"/>
    <dgm:cxn modelId="{EF8A0590-80BB-5640-8CF0-F845B046D6A5}" type="presParOf" srcId="{27756C84-D222-304A-BE16-29628ADB3192}" destId="{ACD854E8-A62B-9849-B8BF-3B1E8DCDC0E0}" srcOrd="1" destOrd="0" presId="urn:microsoft.com/office/officeart/2005/8/layout/vList2"/>
    <dgm:cxn modelId="{C4868804-419A-A347-AFC1-593CCB9BEBFE}" type="presParOf" srcId="{27756C84-D222-304A-BE16-29628ADB3192}" destId="{E7BCB20B-885D-414B-B81F-86ABD7335987}" srcOrd="2" destOrd="0" presId="urn:microsoft.com/office/officeart/2005/8/layout/vList2"/>
    <dgm:cxn modelId="{87E15924-D070-854B-A5E2-B39926DAD47A}" type="presParOf" srcId="{27756C84-D222-304A-BE16-29628ADB3192}" destId="{08BF8937-67B8-0942-ABDC-9748825D67FE}" srcOrd="3" destOrd="0" presId="urn:microsoft.com/office/officeart/2005/8/layout/vList2"/>
    <dgm:cxn modelId="{3E5D86E9-32AC-3448-B4E1-83F15D75519B}" type="presParOf" srcId="{27756C84-D222-304A-BE16-29628ADB3192}" destId="{7326137C-5705-4447-95E1-C5D73FA4B13C}" srcOrd="4" destOrd="0" presId="urn:microsoft.com/office/officeart/2005/8/layout/vList2"/>
    <dgm:cxn modelId="{2C64516F-350D-D841-B505-66BDB860CA4C}" type="presParOf" srcId="{27756C84-D222-304A-BE16-29628ADB3192}" destId="{9EC5AFC1-8391-054D-AC5F-D344DDE1612D}" srcOrd="5" destOrd="0" presId="urn:microsoft.com/office/officeart/2005/8/layout/vList2"/>
    <dgm:cxn modelId="{DEDCD49C-B329-6E46-83D9-82937C708369}" type="presParOf" srcId="{27756C84-D222-304A-BE16-29628ADB3192}" destId="{7C66D172-5DFA-834E-9C65-CA6FC3828F11}" srcOrd="6" destOrd="0" presId="urn:microsoft.com/office/officeart/2005/8/layout/vList2"/>
    <dgm:cxn modelId="{DDBEA305-C524-A343-B558-D5B29F94A8CC}" type="presParOf" srcId="{27756C84-D222-304A-BE16-29628ADB3192}" destId="{437CE72F-0BD0-6147-A463-28BAD7FC2C68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3639E7C-E46C-48A9-8A9C-A1038C56322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2C801F91-208B-4F6E-A93F-ACFAD262EE06}">
      <dgm:prSet/>
      <dgm:spPr/>
      <dgm:t>
        <a:bodyPr/>
        <a:lstStyle/>
        <a:p>
          <a:r>
            <a:rPr lang="cs-CZ"/>
            <a:t>Sára</a:t>
          </a:r>
          <a:endParaRPr lang="en-US"/>
        </a:p>
      </dgm:t>
    </dgm:pt>
    <dgm:pt modelId="{2D52C2BD-311F-4364-B86A-E4DAF2C35057}" type="parTrans" cxnId="{AC906B84-5AD5-457E-93EB-8ADEE00A6FBE}">
      <dgm:prSet/>
      <dgm:spPr/>
      <dgm:t>
        <a:bodyPr/>
        <a:lstStyle/>
        <a:p>
          <a:endParaRPr lang="en-US"/>
        </a:p>
      </dgm:t>
    </dgm:pt>
    <dgm:pt modelId="{972D9EDA-52E1-4822-94F7-AB5138ABF3EC}" type="sibTrans" cxnId="{AC906B84-5AD5-457E-93EB-8ADEE00A6FBE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E91BA86A-3E9F-4EC1-9F62-F8F7FF5903E3}">
      <dgm:prSet/>
      <dgm:spPr/>
      <dgm:t>
        <a:bodyPr/>
        <a:lstStyle/>
        <a:p>
          <a:r>
            <a:rPr lang="cs-CZ"/>
            <a:t>25 let</a:t>
          </a:r>
          <a:endParaRPr lang="en-US"/>
        </a:p>
      </dgm:t>
    </dgm:pt>
    <dgm:pt modelId="{02073F92-F6EB-4B33-99EF-66FBF92EE7CE}" type="parTrans" cxnId="{A0E573DB-69F6-4720-8FE8-641DBE698A29}">
      <dgm:prSet/>
      <dgm:spPr/>
      <dgm:t>
        <a:bodyPr/>
        <a:lstStyle/>
        <a:p>
          <a:endParaRPr lang="en-US"/>
        </a:p>
      </dgm:t>
    </dgm:pt>
    <dgm:pt modelId="{858D0FF8-A7A6-4B20-8E12-7A7CEDCE07B7}" type="sibTrans" cxnId="{A0E573DB-69F6-4720-8FE8-641DBE698A29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7A4F07AE-B017-424A-8372-25A225AA0E6C}">
      <dgm:prSet/>
      <dgm:spPr/>
      <dgm:t>
        <a:bodyPr/>
        <a:lstStyle/>
        <a:p>
          <a:r>
            <a:rPr lang="cs-CZ"/>
            <a:t>Žije ve městě</a:t>
          </a:r>
          <a:endParaRPr lang="en-US"/>
        </a:p>
      </dgm:t>
    </dgm:pt>
    <dgm:pt modelId="{F3255E0A-5591-4D77-AC8C-9BFA03A00C3E}" type="parTrans" cxnId="{6D0F9BB0-6714-41C8-B0EE-F3B3A0A880D5}">
      <dgm:prSet/>
      <dgm:spPr/>
      <dgm:t>
        <a:bodyPr/>
        <a:lstStyle/>
        <a:p>
          <a:endParaRPr lang="en-US"/>
        </a:p>
      </dgm:t>
    </dgm:pt>
    <dgm:pt modelId="{5A718B83-4B8A-4E7E-B82A-A4216E6D8B82}" type="sibTrans" cxnId="{6D0F9BB0-6714-41C8-B0EE-F3B3A0A880D5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9C6E9291-4E48-41C8-BD91-A8E40698B008}">
      <dgm:prSet/>
      <dgm:spPr/>
      <dgm:t>
        <a:bodyPr/>
        <a:lstStyle/>
        <a:p>
          <a:r>
            <a:rPr lang="cs-CZ"/>
            <a:t>Tvořívá a nezávislá</a:t>
          </a:r>
          <a:endParaRPr lang="en-US"/>
        </a:p>
      </dgm:t>
    </dgm:pt>
    <dgm:pt modelId="{31C4AECD-EB0D-4905-8991-EC1460D04323}" type="parTrans" cxnId="{83C9E067-90D7-41F4-8784-3B4859ED2BAD}">
      <dgm:prSet/>
      <dgm:spPr/>
      <dgm:t>
        <a:bodyPr/>
        <a:lstStyle/>
        <a:p>
          <a:endParaRPr lang="en-US"/>
        </a:p>
      </dgm:t>
    </dgm:pt>
    <dgm:pt modelId="{8F49F3AE-073B-4D5E-8E3B-E8831DC88B7F}" type="sibTrans" cxnId="{83C9E067-90D7-41F4-8784-3B4859ED2BAD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7F91CE0B-CC35-4F9D-90F4-2275474A8623}">
      <dgm:prSet/>
      <dgm:spPr/>
      <dgm:t>
        <a:bodyPr/>
        <a:lstStyle/>
        <a:p>
          <a:r>
            <a:rPr lang="cs-CZ"/>
            <a:t>Designér</a:t>
          </a:r>
          <a:endParaRPr lang="en-US"/>
        </a:p>
      </dgm:t>
    </dgm:pt>
    <dgm:pt modelId="{593B4F74-5CC1-4B9C-86C1-1258F23B6CEB}" type="parTrans" cxnId="{8B3CD8CE-A5AF-4B59-A381-23BEF108BF98}">
      <dgm:prSet/>
      <dgm:spPr/>
      <dgm:t>
        <a:bodyPr/>
        <a:lstStyle/>
        <a:p>
          <a:endParaRPr lang="en-US"/>
        </a:p>
      </dgm:t>
    </dgm:pt>
    <dgm:pt modelId="{3CF1F450-DD80-48C1-9D85-13A88AFD1B07}" type="sibTrans" cxnId="{8B3CD8CE-A5AF-4B59-A381-23BEF108BF98}">
      <dgm:prSet phldrT="05" phldr="0"/>
      <dgm:spPr/>
      <dgm:t>
        <a:bodyPr/>
        <a:lstStyle/>
        <a:p>
          <a:r>
            <a:rPr lang="en-US"/>
            <a:t>05</a:t>
          </a:r>
        </a:p>
      </dgm:t>
    </dgm:pt>
    <dgm:pt modelId="{CABC31C5-B7A0-4430-91B0-D7045BC1ABEF}">
      <dgm:prSet/>
      <dgm:spPr/>
      <dgm:t>
        <a:bodyPr/>
        <a:lstStyle/>
        <a:p>
          <a:r>
            <a:rPr lang="cs-CZ"/>
            <a:t>Koncerty, malování, fotografování, turistika</a:t>
          </a:r>
          <a:endParaRPr lang="en-US"/>
        </a:p>
      </dgm:t>
    </dgm:pt>
    <dgm:pt modelId="{C322E5EE-5E9F-40F3-8BE2-3310FAEB4F5D}" type="parTrans" cxnId="{66A235C2-EB49-4D5C-AAEA-247449AB35FB}">
      <dgm:prSet/>
      <dgm:spPr/>
      <dgm:t>
        <a:bodyPr/>
        <a:lstStyle/>
        <a:p>
          <a:endParaRPr lang="en-US"/>
        </a:p>
      </dgm:t>
    </dgm:pt>
    <dgm:pt modelId="{72BD1440-67F1-4685-9210-2A48C0DBD6F9}" type="sibTrans" cxnId="{66A235C2-EB49-4D5C-AAEA-247449AB35FB}">
      <dgm:prSet phldrT="06" phldr="0"/>
      <dgm:spPr/>
      <dgm:t>
        <a:bodyPr/>
        <a:lstStyle/>
        <a:p>
          <a:r>
            <a:rPr lang="en-US"/>
            <a:t>06</a:t>
          </a:r>
        </a:p>
      </dgm:t>
    </dgm:pt>
    <dgm:pt modelId="{BEDFE522-4C53-B84D-A55E-630B6D183C15}" type="pres">
      <dgm:prSet presAssocID="{53639E7C-E46C-48A9-8A9C-A1038C563221}" presName="Name0" presStyleCnt="0">
        <dgm:presLayoutVars>
          <dgm:animLvl val="lvl"/>
          <dgm:resizeHandles val="exact"/>
        </dgm:presLayoutVars>
      </dgm:prSet>
      <dgm:spPr/>
    </dgm:pt>
    <dgm:pt modelId="{CC6BDCB7-8118-B44D-80CA-CC00CB2CEAF4}" type="pres">
      <dgm:prSet presAssocID="{2C801F91-208B-4F6E-A93F-ACFAD262EE06}" presName="compositeNode" presStyleCnt="0">
        <dgm:presLayoutVars>
          <dgm:bulletEnabled val="1"/>
        </dgm:presLayoutVars>
      </dgm:prSet>
      <dgm:spPr/>
    </dgm:pt>
    <dgm:pt modelId="{95561637-D89F-D44F-9127-C91F90025152}" type="pres">
      <dgm:prSet presAssocID="{2C801F91-208B-4F6E-A93F-ACFAD262EE06}" presName="bgRect" presStyleLbl="alignNode1" presStyleIdx="0" presStyleCnt="6"/>
      <dgm:spPr/>
    </dgm:pt>
    <dgm:pt modelId="{88997A98-29D8-4B40-BEE0-4771268820FC}" type="pres">
      <dgm:prSet presAssocID="{972D9EDA-52E1-4822-94F7-AB5138ABF3EC}" presName="sibTransNodeRect" presStyleLbl="alignNode1" presStyleIdx="0" presStyleCnt="6">
        <dgm:presLayoutVars>
          <dgm:chMax val="0"/>
          <dgm:bulletEnabled val="1"/>
        </dgm:presLayoutVars>
      </dgm:prSet>
      <dgm:spPr/>
    </dgm:pt>
    <dgm:pt modelId="{D8A86B5C-9C83-B64A-9987-74651730CB61}" type="pres">
      <dgm:prSet presAssocID="{2C801F91-208B-4F6E-A93F-ACFAD262EE06}" presName="nodeRect" presStyleLbl="alignNode1" presStyleIdx="0" presStyleCnt="6">
        <dgm:presLayoutVars>
          <dgm:bulletEnabled val="1"/>
        </dgm:presLayoutVars>
      </dgm:prSet>
      <dgm:spPr/>
    </dgm:pt>
    <dgm:pt modelId="{6F57EC1F-1E1D-5A4F-870A-1D1580D8C8EC}" type="pres">
      <dgm:prSet presAssocID="{972D9EDA-52E1-4822-94F7-AB5138ABF3EC}" presName="sibTrans" presStyleCnt="0"/>
      <dgm:spPr/>
    </dgm:pt>
    <dgm:pt modelId="{23337F58-E98E-BA4F-A836-0C799591D88B}" type="pres">
      <dgm:prSet presAssocID="{E91BA86A-3E9F-4EC1-9F62-F8F7FF5903E3}" presName="compositeNode" presStyleCnt="0">
        <dgm:presLayoutVars>
          <dgm:bulletEnabled val="1"/>
        </dgm:presLayoutVars>
      </dgm:prSet>
      <dgm:spPr/>
    </dgm:pt>
    <dgm:pt modelId="{072DDE9A-2A79-3A42-81AB-88073F6216E6}" type="pres">
      <dgm:prSet presAssocID="{E91BA86A-3E9F-4EC1-9F62-F8F7FF5903E3}" presName="bgRect" presStyleLbl="alignNode1" presStyleIdx="1" presStyleCnt="6"/>
      <dgm:spPr/>
    </dgm:pt>
    <dgm:pt modelId="{B55CDFF5-5900-C344-8E6C-A0BD0D07FED8}" type="pres">
      <dgm:prSet presAssocID="{858D0FF8-A7A6-4B20-8E12-7A7CEDCE07B7}" presName="sibTransNodeRect" presStyleLbl="alignNode1" presStyleIdx="1" presStyleCnt="6">
        <dgm:presLayoutVars>
          <dgm:chMax val="0"/>
          <dgm:bulletEnabled val="1"/>
        </dgm:presLayoutVars>
      </dgm:prSet>
      <dgm:spPr/>
    </dgm:pt>
    <dgm:pt modelId="{4A4C4B58-17D0-E944-80A3-EA0272A91214}" type="pres">
      <dgm:prSet presAssocID="{E91BA86A-3E9F-4EC1-9F62-F8F7FF5903E3}" presName="nodeRect" presStyleLbl="alignNode1" presStyleIdx="1" presStyleCnt="6">
        <dgm:presLayoutVars>
          <dgm:bulletEnabled val="1"/>
        </dgm:presLayoutVars>
      </dgm:prSet>
      <dgm:spPr/>
    </dgm:pt>
    <dgm:pt modelId="{A2BD6D8D-E1A0-F24B-8140-0BDFBAEBEFE2}" type="pres">
      <dgm:prSet presAssocID="{858D0FF8-A7A6-4B20-8E12-7A7CEDCE07B7}" presName="sibTrans" presStyleCnt="0"/>
      <dgm:spPr/>
    </dgm:pt>
    <dgm:pt modelId="{E619A2E6-16CC-C447-9467-F8FA452DA2E4}" type="pres">
      <dgm:prSet presAssocID="{7A4F07AE-B017-424A-8372-25A225AA0E6C}" presName="compositeNode" presStyleCnt="0">
        <dgm:presLayoutVars>
          <dgm:bulletEnabled val="1"/>
        </dgm:presLayoutVars>
      </dgm:prSet>
      <dgm:spPr/>
    </dgm:pt>
    <dgm:pt modelId="{6D6D28A3-4EFE-524D-AB0F-D3B167CA236E}" type="pres">
      <dgm:prSet presAssocID="{7A4F07AE-B017-424A-8372-25A225AA0E6C}" presName="bgRect" presStyleLbl="alignNode1" presStyleIdx="2" presStyleCnt="6"/>
      <dgm:spPr/>
    </dgm:pt>
    <dgm:pt modelId="{633C7AAD-675D-B94E-9D2F-10627A0340CC}" type="pres">
      <dgm:prSet presAssocID="{5A718B83-4B8A-4E7E-B82A-A4216E6D8B82}" presName="sibTransNodeRect" presStyleLbl="alignNode1" presStyleIdx="2" presStyleCnt="6">
        <dgm:presLayoutVars>
          <dgm:chMax val="0"/>
          <dgm:bulletEnabled val="1"/>
        </dgm:presLayoutVars>
      </dgm:prSet>
      <dgm:spPr/>
    </dgm:pt>
    <dgm:pt modelId="{61570483-F220-7947-A9EA-488A35323BB5}" type="pres">
      <dgm:prSet presAssocID="{7A4F07AE-B017-424A-8372-25A225AA0E6C}" presName="nodeRect" presStyleLbl="alignNode1" presStyleIdx="2" presStyleCnt="6">
        <dgm:presLayoutVars>
          <dgm:bulletEnabled val="1"/>
        </dgm:presLayoutVars>
      </dgm:prSet>
      <dgm:spPr/>
    </dgm:pt>
    <dgm:pt modelId="{EB29CCB5-470B-3441-84B5-EE6F4DA7B32B}" type="pres">
      <dgm:prSet presAssocID="{5A718B83-4B8A-4E7E-B82A-A4216E6D8B82}" presName="sibTrans" presStyleCnt="0"/>
      <dgm:spPr/>
    </dgm:pt>
    <dgm:pt modelId="{03D17518-3D29-4748-99B3-B4DEC68D28A0}" type="pres">
      <dgm:prSet presAssocID="{9C6E9291-4E48-41C8-BD91-A8E40698B008}" presName="compositeNode" presStyleCnt="0">
        <dgm:presLayoutVars>
          <dgm:bulletEnabled val="1"/>
        </dgm:presLayoutVars>
      </dgm:prSet>
      <dgm:spPr/>
    </dgm:pt>
    <dgm:pt modelId="{6DBE8439-A0D5-BE45-924A-E1881F9124D8}" type="pres">
      <dgm:prSet presAssocID="{9C6E9291-4E48-41C8-BD91-A8E40698B008}" presName="bgRect" presStyleLbl="alignNode1" presStyleIdx="3" presStyleCnt="6"/>
      <dgm:spPr/>
    </dgm:pt>
    <dgm:pt modelId="{1E2713A6-0C0E-4846-B722-4FC2F9D8099E}" type="pres">
      <dgm:prSet presAssocID="{8F49F3AE-073B-4D5E-8E3B-E8831DC88B7F}" presName="sibTransNodeRect" presStyleLbl="alignNode1" presStyleIdx="3" presStyleCnt="6">
        <dgm:presLayoutVars>
          <dgm:chMax val="0"/>
          <dgm:bulletEnabled val="1"/>
        </dgm:presLayoutVars>
      </dgm:prSet>
      <dgm:spPr/>
    </dgm:pt>
    <dgm:pt modelId="{595356B7-6FF9-304D-9EA9-AC1E55A2C8F7}" type="pres">
      <dgm:prSet presAssocID="{9C6E9291-4E48-41C8-BD91-A8E40698B008}" presName="nodeRect" presStyleLbl="alignNode1" presStyleIdx="3" presStyleCnt="6">
        <dgm:presLayoutVars>
          <dgm:bulletEnabled val="1"/>
        </dgm:presLayoutVars>
      </dgm:prSet>
      <dgm:spPr/>
    </dgm:pt>
    <dgm:pt modelId="{44D2736A-036F-3F40-8725-CD4D0925D421}" type="pres">
      <dgm:prSet presAssocID="{8F49F3AE-073B-4D5E-8E3B-E8831DC88B7F}" presName="sibTrans" presStyleCnt="0"/>
      <dgm:spPr/>
    </dgm:pt>
    <dgm:pt modelId="{189DCCC9-C63B-8F49-92A4-7F00D09B5013}" type="pres">
      <dgm:prSet presAssocID="{7F91CE0B-CC35-4F9D-90F4-2275474A8623}" presName="compositeNode" presStyleCnt="0">
        <dgm:presLayoutVars>
          <dgm:bulletEnabled val="1"/>
        </dgm:presLayoutVars>
      </dgm:prSet>
      <dgm:spPr/>
    </dgm:pt>
    <dgm:pt modelId="{25B31FF9-0E60-A947-AAAB-7CE5F8B8DAC7}" type="pres">
      <dgm:prSet presAssocID="{7F91CE0B-CC35-4F9D-90F4-2275474A8623}" presName="bgRect" presStyleLbl="alignNode1" presStyleIdx="4" presStyleCnt="6"/>
      <dgm:spPr/>
    </dgm:pt>
    <dgm:pt modelId="{6FF4E87E-C8E8-F24A-8CB8-6CE1D41FD7B7}" type="pres">
      <dgm:prSet presAssocID="{3CF1F450-DD80-48C1-9D85-13A88AFD1B07}" presName="sibTransNodeRect" presStyleLbl="alignNode1" presStyleIdx="4" presStyleCnt="6">
        <dgm:presLayoutVars>
          <dgm:chMax val="0"/>
          <dgm:bulletEnabled val="1"/>
        </dgm:presLayoutVars>
      </dgm:prSet>
      <dgm:spPr/>
    </dgm:pt>
    <dgm:pt modelId="{5A942323-0C68-7248-96C1-650D2CFC860E}" type="pres">
      <dgm:prSet presAssocID="{7F91CE0B-CC35-4F9D-90F4-2275474A8623}" presName="nodeRect" presStyleLbl="alignNode1" presStyleIdx="4" presStyleCnt="6">
        <dgm:presLayoutVars>
          <dgm:bulletEnabled val="1"/>
        </dgm:presLayoutVars>
      </dgm:prSet>
      <dgm:spPr/>
    </dgm:pt>
    <dgm:pt modelId="{4C0A7751-1B78-D040-AE48-04C3ABDFEB27}" type="pres">
      <dgm:prSet presAssocID="{3CF1F450-DD80-48C1-9D85-13A88AFD1B07}" presName="sibTrans" presStyleCnt="0"/>
      <dgm:spPr/>
    </dgm:pt>
    <dgm:pt modelId="{A9AA3BB5-B1B6-E048-96B6-A8220735A64C}" type="pres">
      <dgm:prSet presAssocID="{CABC31C5-B7A0-4430-91B0-D7045BC1ABEF}" presName="compositeNode" presStyleCnt="0">
        <dgm:presLayoutVars>
          <dgm:bulletEnabled val="1"/>
        </dgm:presLayoutVars>
      </dgm:prSet>
      <dgm:spPr/>
    </dgm:pt>
    <dgm:pt modelId="{BCEE9E7B-4EFD-0F4E-8BFA-21E7DD3D1D94}" type="pres">
      <dgm:prSet presAssocID="{CABC31C5-B7A0-4430-91B0-D7045BC1ABEF}" presName="bgRect" presStyleLbl="alignNode1" presStyleIdx="5" presStyleCnt="6"/>
      <dgm:spPr/>
    </dgm:pt>
    <dgm:pt modelId="{E68ECF6E-3123-3B48-BC3D-7DE0B4AE0887}" type="pres">
      <dgm:prSet presAssocID="{72BD1440-67F1-4685-9210-2A48C0DBD6F9}" presName="sibTransNodeRect" presStyleLbl="alignNode1" presStyleIdx="5" presStyleCnt="6">
        <dgm:presLayoutVars>
          <dgm:chMax val="0"/>
          <dgm:bulletEnabled val="1"/>
        </dgm:presLayoutVars>
      </dgm:prSet>
      <dgm:spPr/>
    </dgm:pt>
    <dgm:pt modelId="{1BDE7749-4594-534B-A9A9-AB0DE9DE1514}" type="pres">
      <dgm:prSet presAssocID="{CABC31C5-B7A0-4430-91B0-D7045BC1ABEF}" presName="nodeRect" presStyleLbl="alignNode1" presStyleIdx="5" presStyleCnt="6">
        <dgm:presLayoutVars>
          <dgm:bulletEnabled val="1"/>
        </dgm:presLayoutVars>
      </dgm:prSet>
      <dgm:spPr/>
    </dgm:pt>
  </dgm:ptLst>
  <dgm:cxnLst>
    <dgm:cxn modelId="{55504909-8430-BB4D-A88A-B6099890B477}" type="presOf" srcId="{7A4F07AE-B017-424A-8372-25A225AA0E6C}" destId="{6D6D28A3-4EFE-524D-AB0F-D3B167CA236E}" srcOrd="0" destOrd="0" presId="urn:microsoft.com/office/officeart/2016/7/layout/LinearBlockProcessNumbered"/>
    <dgm:cxn modelId="{B4BA8B0C-F617-FB4B-9468-772617725F0C}" type="presOf" srcId="{CABC31C5-B7A0-4430-91B0-D7045BC1ABEF}" destId="{BCEE9E7B-4EFD-0F4E-8BFA-21E7DD3D1D94}" srcOrd="0" destOrd="0" presId="urn:microsoft.com/office/officeart/2016/7/layout/LinearBlockProcessNumbered"/>
    <dgm:cxn modelId="{90D6791E-F5E7-1240-BF9C-3E120A6F8BB4}" type="presOf" srcId="{E91BA86A-3E9F-4EC1-9F62-F8F7FF5903E3}" destId="{4A4C4B58-17D0-E944-80A3-EA0272A91214}" srcOrd="1" destOrd="0" presId="urn:microsoft.com/office/officeart/2016/7/layout/LinearBlockProcessNumbered"/>
    <dgm:cxn modelId="{5DF88C23-7EE5-0C4B-AD26-B1F4B5FD144E}" type="presOf" srcId="{9C6E9291-4E48-41C8-BD91-A8E40698B008}" destId="{6DBE8439-A0D5-BE45-924A-E1881F9124D8}" srcOrd="0" destOrd="0" presId="urn:microsoft.com/office/officeart/2016/7/layout/LinearBlockProcessNumbered"/>
    <dgm:cxn modelId="{01011B45-F107-954D-909F-8D34CCD4E4F8}" type="presOf" srcId="{7F91CE0B-CC35-4F9D-90F4-2275474A8623}" destId="{25B31FF9-0E60-A947-AAAB-7CE5F8B8DAC7}" srcOrd="0" destOrd="0" presId="urn:microsoft.com/office/officeart/2016/7/layout/LinearBlockProcessNumbered"/>
    <dgm:cxn modelId="{E888C662-D81C-0242-BE84-CCB01BD05EAA}" type="presOf" srcId="{972D9EDA-52E1-4822-94F7-AB5138ABF3EC}" destId="{88997A98-29D8-4B40-BEE0-4771268820FC}" srcOrd="0" destOrd="0" presId="urn:microsoft.com/office/officeart/2016/7/layout/LinearBlockProcessNumbered"/>
    <dgm:cxn modelId="{B6DEB465-210F-184A-B416-132FBC83C11F}" type="presOf" srcId="{E91BA86A-3E9F-4EC1-9F62-F8F7FF5903E3}" destId="{072DDE9A-2A79-3A42-81AB-88073F6216E6}" srcOrd="0" destOrd="0" presId="urn:microsoft.com/office/officeart/2016/7/layout/LinearBlockProcessNumbered"/>
    <dgm:cxn modelId="{83C9E067-90D7-41F4-8784-3B4859ED2BAD}" srcId="{53639E7C-E46C-48A9-8A9C-A1038C563221}" destId="{9C6E9291-4E48-41C8-BD91-A8E40698B008}" srcOrd="3" destOrd="0" parTransId="{31C4AECD-EB0D-4905-8991-EC1460D04323}" sibTransId="{8F49F3AE-073B-4D5E-8E3B-E8831DC88B7F}"/>
    <dgm:cxn modelId="{9870A479-32CD-EF45-BEB7-05A6BD57A123}" type="presOf" srcId="{72BD1440-67F1-4685-9210-2A48C0DBD6F9}" destId="{E68ECF6E-3123-3B48-BC3D-7DE0B4AE0887}" srcOrd="0" destOrd="0" presId="urn:microsoft.com/office/officeart/2016/7/layout/LinearBlockProcessNumbered"/>
    <dgm:cxn modelId="{AC906B84-5AD5-457E-93EB-8ADEE00A6FBE}" srcId="{53639E7C-E46C-48A9-8A9C-A1038C563221}" destId="{2C801F91-208B-4F6E-A93F-ACFAD262EE06}" srcOrd="0" destOrd="0" parTransId="{2D52C2BD-311F-4364-B86A-E4DAF2C35057}" sibTransId="{972D9EDA-52E1-4822-94F7-AB5138ABF3EC}"/>
    <dgm:cxn modelId="{8157A284-01D2-BA40-9702-0B7F8B18F7F6}" type="presOf" srcId="{CABC31C5-B7A0-4430-91B0-D7045BC1ABEF}" destId="{1BDE7749-4594-534B-A9A9-AB0DE9DE1514}" srcOrd="1" destOrd="0" presId="urn:microsoft.com/office/officeart/2016/7/layout/LinearBlockProcessNumbered"/>
    <dgm:cxn modelId="{047E9F95-103C-F44A-B5AE-9BDF5DD8F55C}" type="presOf" srcId="{8F49F3AE-073B-4D5E-8E3B-E8831DC88B7F}" destId="{1E2713A6-0C0E-4846-B722-4FC2F9D8099E}" srcOrd="0" destOrd="0" presId="urn:microsoft.com/office/officeart/2016/7/layout/LinearBlockProcessNumbered"/>
    <dgm:cxn modelId="{20F24896-8BCE-D346-B3DC-548393D8FCE3}" type="presOf" srcId="{53639E7C-E46C-48A9-8A9C-A1038C563221}" destId="{BEDFE522-4C53-B84D-A55E-630B6D183C15}" srcOrd="0" destOrd="0" presId="urn:microsoft.com/office/officeart/2016/7/layout/LinearBlockProcessNumbered"/>
    <dgm:cxn modelId="{7E1B50A0-9B1D-9346-94F2-FEA7776185BF}" type="presOf" srcId="{9C6E9291-4E48-41C8-BD91-A8E40698B008}" destId="{595356B7-6FF9-304D-9EA9-AC1E55A2C8F7}" srcOrd="1" destOrd="0" presId="urn:microsoft.com/office/officeart/2016/7/layout/LinearBlockProcessNumbered"/>
    <dgm:cxn modelId="{0A98E4A9-18BC-5A4F-BB65-1F35E98B62A2}" type="presOf" srcId="{858D0FF8-A7A6-4B20-8E12-7A7CEDCE07B7}" destId="{B55CDFF5-5900-C344-8E6C-A0BD0D07FED8}" srcOrd="0" destOrd="0" presId="urn:microsoft.com/office/officeart/2016/7/layout/LinearBlockProcessNumbered"/>
    <dgm:cxn modelId="{9F100AAB-E5C2-D54E-9961-3B088C53E63C}" type="presOf" srcId="{3CF1F450-DD80-48C1-9D85-13A88AFD1B07}" destId="{6FF4E87E-C8E8-F24A-8CB8-6CE1D41FD7B7}" srcOrd="0" destOrd="0" presId="urn:microsoft.com/office/officeart/2016/7/layout/LinearBlockProcessNumbered"/>
    <dgm:cxn modelId="{6D0F9BB0-6714-41C8-B0EE-F3B3A0A880D5}" srcId="{53639E7C-E46C-48A9-8A9C-A1038C563221}" destId="{7A4F07AE-B017-424A-8372-25A225AA0E6C}" srcOrd="2" destOrd="0" parTransId="{F3255E0A-5591-4D77-AC8C-9BFA03A00C3E}" sibTransId="{5A718B83-4B8A-4E7E-B82A-A4216E6D8B82}"/>
    <dgm:cxn modelId="{C55346B2-6E40-7B4E-9E6A-E34B1C5870F5}" type="presOf" srcId="{5A718B83-4B8A-4E7E-B82A-A4216E6D8B82}" destId="{633C7AAD-675D-B94E-9D2F-10627A0340CC}" srcOrd="0" destOrd="0" presId="urn:microsoft.com/office/officeart/2016/7/layout/LinearBlockProcessNumbered"/>
    <dgm:cxn modelId="{66A235C2-EB49-4D5C-AAEA-247449AB35FB}" srcId="{53639E7C-E46C-48A9-8A9C-A1038C563221}" destId="{CABC31C5-B7A0-4430-91B0-D7045BC1ABEF}" srcOrd="5" destOrd="0" parTransId="{C322E5EE-5E9F-40F3-8BE2-3310FAEB4F5D}" sibTransId="{72BD1440-67F1-4685-9210-2A48C0DBD6F9}"/>
    <dgm:cxn modelId="{8B3CD8CE-A5AF-4B59-A381-23BEF108BF98}" srcId="{53639E7C-E46C-48A9-8A9C-A1038C563221}" destId="{7F91CE0B-CC35-4F9D-90F4-2275474A8623}" srcOrd="4" destOrd="0" parTransId="{593B4F74-5CC1-4B9C-86C1-1258F23B6CEB}" sibTransId="{3CF1F450-DD80-48C1-9D85-13A88AFD1B07}"/>
    <dgm:cxn modelId="{A0E573DB-69F6-4720-8FE8-641DBE698A29}" srcId="{53639E7C-E46C-48A9-8A9C-A1038C563221}" destId="{E91BA86A-3E9F-4EC1-9F62-F8F7FF5903E3}" srcOrd="1" destOrd="0" parTransId="{02073F92-F6EB-4B33-99EF-66FBF92EE7CE}" sibTransId="{858D0FF8-A7A6-4B20-8E12-7A7CEDCE07B7}"/>
    <dgm:cxn modelId="{D65709DF-2CA7-614E-867D-FD31760C089F}" type="presOf" srcId="{2C801F91-208B-4F6E-A93F-ACFAD262EE06}" destId="{95561637-D89F-D44F-9127-C91F90025152}" srcOrd="0" destOrd="0" presId="urn:microsoft.com/office/officeart/2016/7/layout/LinearBlockProcessNumbered"/>
    <dgm:cxn modelId="{605738E5-2EFE-9C43-9F18-ABE6C8985276}" type="presOf" srcId="{7A4F07AE-B017-424A-8372-25A225AA0E6C}" destId="{61570483-F220-7947-A9EA-488A35323BB5}" srcOrd="1" destOrd="0" presId="urn:microsoft.com/office/officeart/2016/7/layout/LinearBlockProcessNumbered"/>
    <dgm:cxn modelId="{3F4341EC-4794-E94F-AFF9-A58A0CAA6986}" type="presOf" srcId="{7F91CE0B-CC35-4F9D-90F4-2275474A8623}" destId="{5A942323-0C68-7248-96C1-650D2CFC860E}" srcOrd="1" destOrd="0" presId="urn:microsoft.com/office/officeart/2016/7/layout/LinearBlockProcessNumbered"/>
    <dgm:cxn modelId="{738991EE-746E-6246-B511-197361786507}" type="presOf" srcId="{2C801F91-208B-4F6E-A93F-ACFAD262EE06}" destId="{D8A86B5C-9C83-B64A-9987-74651730CB61}" srcOrd="1" destOrd="0" presId="urn:microsoft.com/office/officeart/2016/7/layout/LinearBlockProcessNumbered"/>
    <dgm:cxn modelId="{A077B017-C55D-0B46-834F-33D951059A5F}" type="presParOf" srcId="{BEDFE522-4C53-B84D-A55E-630B6D183C15}" destId="{CC6BDCB7-8118-B44D-80CA-CC00CB2CEAF4}" srcOrd="0" destOrd="0" presId="urn:microsoft.com/office/officeart/2016/7/layout/LinearBlockProcessNumbered"/>
    <dgm:cxn modelId="{005DE7D6-B721-AA43-8EEC-DFBECAF7A61A}" type="presParOf" srcId="{CC6BDCB7-8118-B44D-80CA-CC00CB2CEAF4}" destId="{95561637-D89F-D44F-9127-C91F90025152}" srcOrd="0" destOrd="0" presId="urn:microsoft.com/office/officeart/2016/7/layout/LinearBlockProcessNumbered"/>
    <dgm:cxn modelId="{C7B8DFF9-C502-7A4F-9359-B88F91B97B79}" type="presParOf" srcId="{CC6BDCB7-8118-B44D-80CA-CC00CB2CEAF4}" destId="{88997A98-29D8-4B40-BEE0-4771268820FC}" srcOrd="1" destOrd="0" presId="urn:microsoft.com/office/officeart/2016/7/layout/LinearBlockProcessNumbered"/>
    <dgm:cxn modelId="{DAAE5F93-7B5A-D446-B48B-15EC61EF5D79}" type="presParOf" srcId="{CC6BDCB7-8118-B44D-80CA-CC00CB2CEAF4}" destId="{D8A86B5C-9C83-B64A-9987-74651730CB61}" srcOrd="2" destOrd="0" presId="urn:microsoft.com/office/officeart/2016/7/layout/LinearBlockProcessNumbered"/>
    <dgm:cxn modelId="{97D4148A-9D97-004A-83AA-BA7F08D8318B}" type="presParOf" srcId="{BEDFE522-4C53-B84D-A55E-630B6D183C15}" destId="{6F57EC1F-1E1D-5A4F-870A-1D1580D8C8EC}" srcOrd="1" destOrd="0" presId="urn:microsoft.com/office/officeart/2016/7/layout/LinearBlockProcessNumbered"/>
    <dgm:cxn modelId="{814EDEA0-3759-7444-9082-A9914E1C7F47}" type="presParOf" srcId="{BEDFE522-4C53-B84D-A55E-630B6D183C15}" destId="{23337F58-E98E-BA4F-A836-0C799591D88B}" srcOrd="2" destOrd="0" presId="urn:microsoft.com/office/officeart/2016/7/layout/LinearBlockProcessNumbered"/>
    <dgm:cxn modelId="{691A46D2-75F5-A940-ABB9-D6A608181D63}" type="presParOf" srcId="{23337F58-E98E-BA4F-A836-0C799591D88B}" destId="{072DDE9A-2A79-3A42-81AB-88073F6216E6}" srcOrd="0" destOrd="0" presId="urn:microsoft.com/office/officeart/2016/7/layout/LinearBlockProcessNumbered"/>
    <dgm:cxn modelId="{6F14398D-1CAA-9D47-8200-C2BD505E5A09}" type="presParOf" srcId="{23337F58-E98E-BA4F-A836-0C799591D88B}" destId="{B55CDFF5-5900-C344-8E6C-A0BD0D07FED8}" srcOrd="1" destOrd="0" presId="urn:microsoft.com/office/officeart/2016/7/layout/LinearBlockProcessNumbered"/>
    <dgm:cxn modelId="{C534D5BC-2870-0E49-8558-5B1AC93B7135}" type="presParOf" srcId="{23337F58-E98E-BA4F-A836-0C799591D88B}" destId="{4A4C4B58-17D0-E944-80A3-EA0272A91214}" srcOrd="2" destOrd="0" presId="urn:microsoft.com/office/officeart/2016/7/layout/LinearBlockProcessNumbered"/>
    <dgm:cxn modelId="{3AA0FF69-CCB6-224C-B79A-B9EA91CCA1A8}" type="presParOf" srcId="{BEDFE522-4C53-B84D-A55E-630B6D183C15}" destId="{A2BD6D8D-E1A0-F24B-8140-0BDFBAEBEFE2}" srcOrd="3" destOrd="0" presId="urn:microsoft.com/office/officeart/2016/7/layout/LinearBlockProcessNumbered"/>
    <dgm:cxn modelId="{39008F5C-4C09-2D42-8EAB-B0360BE2493D}" type="presParOf" srcId="{BEDFE522-4C53-B84D-A55E-630B6D183C15}" destId="{E619A2E6-16CC-C447-9467-F8FA452DA2E4}" srcOrd="4" destOrd="0" presId="urn:microsoft.com/office/officeart/2016/7/layout/LinearBlockProcessNumbered"/>
    <dgm:cxn modelId="{495B56EB-8428-BD41-A91F-8E4598EDD2B6}" type="presParOf" srcId="{E619A2E6-16CC-C447-9467-F8FA452DA2E4}" destId="{6D6D28A3-4EFE-524D-AB0F-D3B167CA236E}" srcOrd="0" destOrd="0" presId="urn:microsoft.com/office/officeart/2016/7/layout/LinearBlockProcessNumbered"/>
    <dgm:cxn modelId="{2139D65D-240A-5748-8121-22445C50FEF0}" type="presParOf" srcId="{E619A2E6-16CC-C447-9467-F8FA452DA2E4}" destId="{633C7AAD-675D-B94E-9D2F-10627A0340CC}" srcOrd="1" destOrd="0" presId="urn:microsoft.com/office/officeart/2016/7/layout/LinearBlockProcessNumbered"/>
    <dgm:cxn modelId="{85944609-5EA7-2145-8682-59A2580D1CB5}" type="presParOf" srcId="{E619A2E6-16CC-C447-9467-F8FA452DA2E4}" destId="{61570483-F220-7947-A9EA-488A35323BB5}" srcOrd="2" destOrd="0" presId="urn:microsoft.com/office/officeart/2016/7/layout/LinearBlockProcessNumbered"/>
    <dgm:cxn modelId="{23506C3F-0CB7-9642-B82C-79342A0DECAC}" type="presParOf" srcId="{BEDFE522-4C53-B84D-A55E-630B6D183C15}" destId="{EB29CCB5-470B-3441-84B5-EE6F4DA7B32B}" srcOrd="5" destOrd="0" presId="urn:microsoft.com/office/officeart/2016/7/layout/LinearBlockProcessNumbered"/>
    <dgm:cxn modelId="{09F34A53-FB2A-F047-ABC6-83CAB183B344}" type="presParOf" srcId="{BEDFE522-4C53-B84D-A55E-630B6D183C15}" destId="{03D17518-3D29-4748-99B3-B4DEC68D28A0}" srcOrd="6" destOrd="0" presId="urn:microsoft.com/office/officeart/2016/7/layout/LinearBlockProcessNumbered"/>
    <dgm:cxn modelId="{EE12EDD0-2C95-0743-B2B8-2ED3F0442B4B}" type="presParOf" srcId="{03D17518-3D29-4748-99B3-B4DEC68D28A0}" destId="{6DBE8439-A0D5-BE45-924A-E1881F9124D8}" srcOrd="0" destOrd="0" presId="urn:microsoft.com/office/officeart/2016/7/layout/LinearBlockProcessNumbered"/>
    <dgm:cxn modelId="{00E91BD6-A893-1C4D-8A53-83A4F4317162}" type="presParOf" srcId="{03D17518-3D29-4748-99B3-B4DEC68D28A0}" destId="{1E2713A6-0C0E-4846-B722-4FC2F9D8099E}" srcOrd="1" destOrd="0" presId="urn:microsoft.com/office/officeart/2016/7/layout/LinearBlockProcessNumbered"/>
    <dgm:cxn modelId="{6611DD3A-8F55-414F-B67C-F99A509E436B}" type="presParOf" srcId="{03D17518-3D29-4748-99B3-B4DEC68D28A0}" destId="{595356B7-6FF9-304D-9EA9-AC1E55A2C8F7}" srcOrd="2" destOrd="0" presId="urn:microsoft.com/office/officeart/2016/7/layout/LinearBlockProcessNumbered"/>
    <dgm:cxn modelId="{E18A915F-64E4-1341-92A5-784BA85A3211}" type="presParOf" srcId="{BEDFE522-4C53-B84D-A55E-630B6D183C15}" destId="{44D2736A-036F-3F40-8725-CD4D0925D421}" srcOrd="7" destOrd="0" presId="urn:microsoft.com/office/officeart/2016/7/layout/LinearBlockProcessNumbered"/>
    <dgm:cxn modelId="{FBF106FA-67DC-214C-8E6B-0D1435CC68F4}" type="presParOf" srcId="{BEDFE522-4C53-B84D-A55E-630B6D183C15}" destId="{189DCCC9-C63B-8F49-92A4-7F00D09B5013}" srcOrd="8" destOrd="0" presId="urn:microsoft.com/office/officeart/2016/7/layout/LinearBlockProcessNumbered"/>
    <dgm:cxn modelId="{08E92129-0B43-624A-A032-51A89A1436DD}" type="presParOf" srcId="{189DCCC9-C63B-8F49-92A4-7F00D09B5013}" destId="{25B31FF9-0E60-A947-AAAB-7CE5F8B8DAC7}" srcOrd="0" destOrd="0" presId="urn:microsoft.com/office/officeart/2016/7/layout/LinearBlockProcessNumbered"/>
    <dgm:cxn modelId="{6AFB2AE8-5B58-F649-8427-03C54AE64906}" type="presParOf" srcId="{189DCCC9-C63B-8F49-92A4-7F00D09B5013}" destId="{6FF4E87E-C8E8-F24A-8CB8-6CE1D41FD7B7}" srcOrd="1" destOrd="0" presId="urn:microsoft.com/office/officeart/2016/7/layout/LinearBlockProcessNumbered"/>
    <dgm:cxn modelId="{F8DB4A4B-DF26-B643-9746-4B7A632430C8}" type="presParOf" srcId="{189DCCC9-C63B-8F49-92A4-7F00D09B5013}" destId="{5A942323-0C68-7248-96C1-650D2CFC860E}" srcOrd="2" destOrd="0" presId="urn:microsoft.com/office/officeart/2016/7/layout/LinearBlockProcessNumbered"/>
    <dgm:cxn modelId="{0A2DA13C-B929-C94E-8429-2A9F2FCBC361}" type="presParOf" srcId="{BEDFE522-4C53-B84D-A55E-630B6D183C15}" destId="{4C0A7751-1B78-D040-AE48-04C3ABDFEB27}" srcOrd="9" destOrd="0" presId="urn:microsoft.com/office/officeart/2016/7/layout/LinearBlockProcessNumbered"/>
    <dgm:cxn modelId="{756A9269-5D1D-8542-952D-E11E068A90B5}" type="presParOf" srcId="{BEDFE522-4C53-B84D-A55E-630B6D183C15}" destId="{A9AA3BB5-B1B6-E048-96B6-A8220735A64C}" srcOrd="10" destOrd="0" presId="urn:microsoft.com/office/officeart/2016/7/layout/LinearBlockProcessNumbered"/>
    <dgm:cxn modelId="{D303CB62-D894-8F48-AFE3-FCC7051B8318}" type="presParOf" srcId="{A9AA3BB5-B1B6-E048-96B6-A8220735A64C}" destId="{BCEE9E7B-4EFD-0F4E-8BFA-21E7DD3D1D94}" srcOrd="0" destOrd="0" presId="urn:microsoft.com/office/officeart/2016/7/layout/LinearBlockProcessNumbered"/>
    <dgm:cxn modelId="{769DDD4F-1306-8245-9EAB-0815B3730ADA}" type="presParOf" srcId="{A9AA3BB5-B1B6-E048-96B6-A8220735A64C}" destId="{E68ECF6E-3123-3B48-BC3D-7DE0B4AE0887}" srcOrd="1" destOrd="0" presId="urn:microsoft.com/office/officeart/2016/7/layout/LinearBlockProcessNumbered"/>
    <dgm:cxn modelId="{A95DE30B-05C4-4744-9BAA-7D390C481CC9}" type="presParOf" srcId="{A9AA3BB5-B1B6-E048-96B6-A8220735A64C}" destId="{1BDE7749-4594-534B-A9A9-AB0DE9DE1514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2D3F498-89B5-430D-94B3-DE623EEB9FA0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D65A845-68FE-49E1-ADC6-B6A03E264364}">
      <dgm:prSet/>
      <dgm:spPr/>
      <dgm:t>
        <a:bodyPr/>
        <a:lstStyle/>
        <a:p>
          <a:r>
            <a:rPr lang="cs-CZ"/>
            <a:t>Primárně na Instagramu</a:t>
          </a:r>
          <a:endParaRPr lang="en-US"/>
        </a:p>
      </dgm:t>
    </dgm:pt>
    <dgm:pt modelId="{30EEFC23-E4BF-4274-A6DD-D23E6C87D60A}" type="parTrans" cxnId="{68D690BA-B78F-4AA5-9CC1-ED28D4A77723}">
      <dgm:prSet/>
      <dgm:spPr/>
      <dgm:t>
        <a:bodyPr/>
        <a:lstStyle/>
        <a:p>
          <a:endParaRPr lang="en-US"/>
        </a:p>
      </dgm:t>
    </dgm:pt>
    <dgm:pt modelId="{E7BB0765-BDC8-4184-AF92-8F18151018D1}" type="sibTrans" cxnId="{68D690BA-B78F-4AA5-9CC1-ED28D4A77723}">
      <dgm:prSet phldrT="01"/>
      <dgm:spPr/>
      <dgm:t>
        <a:bodyPr/>
        <a:lstStyle/>
        <a:p>
          <a:r>
            <a:rPr lang="en-US"/>
            <a:t>01</a:t>
          </a:r>
        </a:p>
      </dgm:t>
    </dgm:pt>
    <dgm:pt modelId="{F6BAC6F7-272B-4009-9BC9-B93E16440ED0}">
      <dgm:prSet/>
      <dgm:spPr/>
      <dgm:t>
        <a:bodyPr/>
        <a:lstStyle/>
        <a:p>
          <a:r>
            <a:rPr lang="cs-CZ"/>
            <a:t>Z počátku pouze v ČR</a:t>
          </a:r>
          <a:endParaRPr lang="en-US"/>
        </a:p>
      </dgm:t>
    </dgm:pt>
    <dgm:pt modelId="{117E95B9-0D58-4069-A842-4C57ED1D2485}" type="parTrans" cxnId="{B0995802-649B-436D-9F98-D99E7CD70AA5}">
      <dgm:prSet/>
      <dgm:spPr/>
      <dgm:t>
        <a:bodyPr/>
        <a:lstStyle/>
        <a:p>
          <a:endParaRPr lang="en-US"/>
        </a:p>
      </dgm:t>
    </dgm:pt>
    <dgm:pt modelId="{A56FD607-4C79-4CBE-B90C-2F7954B3E106}" type="sibTrans" cxnId="{B0995802-649B-436D-9F98-D99E7CD70AA5}">
      <dgm:prSet phldrT="02"/>
      <dgm:spPr/>
      <dgm:t>
        <a:bodyPr/>
        <a:lstStyle/>
        <a:p>
          <a:r>
            <a:rPr lang="en-US"/>
            <a:t>02</a:t>
          </a:r>
        </a:p>
      </dgm:t>
    </dgm:pt>
    <dgm:pt modelId="{2A0CA0B8-65B0-4080-8385-9FA2118E0238}">
      <dgm:prSet/>
      <dgm:spPr/>
      <dgm:t>
        <a:bodyPr/>
        <a:lstStyle/>
        <a:p>
          <a:r>
            <a:rPr lang="cs-CZ"/>
            <a:t>Přibližné trvání kampaně – 6 měsíců</a:t>
          </a:r>
          <a:endParaRPr lang="en-US"/>
        </a:p>
      </dgm:t>
    </dgm:pt>
    <dgm:pt modelId="{363A7DE5-21F3-41E5-AB4D-52C1D1B66C2A}" type="parTrans" cxnId="{3BA9A892-90F7-4645-93B4-4F1DC3AD7B4C}">
      <dgm:prSet/>
      <dgm:spPr/>
      <dgm:t>
        <a:bodyPr/>
        <a:lstStyle/>
        <a:p>
          <a:endParaRPr lang="en-US"/>
        </a:p>
      </dgm:t>
    </dgm:pt>
    <dgm:pt modelId="{ED96A62C-5FF6-4A96-B698-D1B26305CE87}" type="sibTrans" cxnId="{3BA9A892-90F7-4645-93B4-4F1DC3AD7B4C}">
      <dgm:prSet phldrT="03"/>
      <dgm:spPr/>
      <dgm:t>
        <a:bodyPr/>
        <a:lstStyle/>
        <a:p>
          <a:r>
            <a:rPr lang="en-US"/>
            <a:t>03</a:t>
          </a:r>
        </a:p>
      </dgm:t>
    </dgm:pt>
    <dgm:pt modelId="{D5AA1002-CD40-2048-9234-11A56751C751}" type="pres">
      <dgm:prSet presAssocID="{72D3F498-89B5-430D-94B3-DE623EEB9FA0}" presName="Name0" presStyleCnt="0">
        <dgm:presLayoutVars>
          <dgm:animLvl val="lvl"/>
          <dgm:resizeHandles val="exact"/>
        </dgm:presLayoutVars>
      </dgm:prSet>
      <dgm:spPr/>
    </dgm:pt>
    <dgm:pt modelId="{BB5A2EBE-3EAF-2047-8820-CB8DDD8EE9BC}" type="pres">
      <dgm:prSet presAssocID="{4D65A845-68FE-49E1-ADC6-B6A03E264364}" presName="compositeNode" presStyleCnt="0">
        <dgm:presLayoutVars>
          <dgm:bulletEnabled val="1"/>
        </dgm:presLayoutVars>
      </dgm:prSet>
      <dgm:spPr/>
    </dgm:pt>
    <dgm:pt modelId="{DE0B8356-DE6F-1E41-9456-ED922B59064A}" type="pres">
      <dgm:prSet presAssocID="{4D65A845-68FE-49E1-ADC6-B6A03E264364}" presName="bgRect" presStyleLbl="alignNode1" presStyleIdx="0" presStyleCnt="3"/>
      <dgm:spPr/>
    </dgm:pt>
    <dgm:pt modelId="{DF5F7ED7-6019-2047-97DD-9DF609138D5E}" type="pres">
      <dgm:prSet presAssocID="{E7BB0765-BDC8-4184-AF92-8F18151018D1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2F6B9F65-2D2E-DC46-9932-50ECDBACCFAF}" type="pres">
      <dgm:prSet presAssocID="{4D65A845-68FE-49E1-ADC6-B6A03E264364}" presName="nodeRect" presStyleLbl="alignNode1" presStyleIdx="0" presStyleCnt="3">
        <dgm:presLayoutVars>
          <dgm:bulletEnabled val="1"/>
        </dgm:presLayoutVars>
      </dgm:prSet>
      <dgm:spPr/>
    </dgm:pt>
    <dgm:pt modelId="{EA2A36D0-8801-E749-BF15-E40E1A5C0A25}" type="pres">
      <dgm:prSet presAssocID="{E7BB0765-BDC8-4184-AF92-8F18151018D1}" presName="sibTrans" presStyleCnt="0"/>
      <dgm:spPr/>
    </dgm:pt>
    <dgm:pt modelId="{4111C87C-272F-4E4A-96EB-BDFBE2CDF9A2}" type="pres">
      <dgm:prSet presAssocID="{F6BAC6F7-272B-4009-9BC9-B93E16440ED0}" presName="compositeNode" presStyleCnt="0">
        <dgm:presLayoutVars>
          <dgm:bulletEnabled val="1"/>
        </dgm:presLayoutVars>
      </dgm:prSet>
      <dgm:spPr/>
    </dgm:pt>
    <dgm:pt modelId="{48846DD2-2C11-C747-83FB-C90072E84826}" type="pres">
      <dgm:prSet presAssocID="{F6BAC6F7-272B-4009-9BC9-B93E16440ED0}" presName="bgRect" presStyleLbl="alignNode1" presStyleIdx="1" presStyleCnt="3"/>
      <dgm:spPr/>
    </dgm:pt>
    <dgm:pt modelId="{5C29B3EB-9EC4-CE4D-BCEC-B4F980D1BDD5}" type="pres">
      <dgm:prSet presAssocID="{A56FD607-4C79-4CBE-B90C-2F7954B3E106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15EA1678-3B6F-6545-B666-658E2F086332}" type="pres">
      <dgm:prSet presAssocID="{F6BAC6F7-272B-4009-9BC9-B93E16440ED0}" presName="nodeRect" presStyleLbl="alignNode1" presStyleIdx="1" presStyleCnt="3">
        <dgm:presLayoutVars>
          <dgm:bulletEnabled val="1"/>
        </dgm:presLayoutVars>
      </dgm:prSet>
      <dgm:spPr/>
    </dgm:pt>
    <dgm:pt modelId="{2FB343B2-39F1-B244-9BBA-5D5BEF3D1F9B}" type="pres">
      <dgm:prSet presAssocID="{A56FD607-4C79-4CBE-B90C-2F7954B3E106}" presName="sibTrans" presStyleCnt="0"/>
      <dgm:spPr/>
    </dgm:pt>
    <dgm:pt modelId="{5B2BCF18-BC90-DD43-B4C3-A9DE4D0EC94F}" type="pres">
      <dgm:prSet presAssocID="{2A0CA0B8-65B0-4080-8385-9FA2118E0238}" presName="compositeNode" presStyleCnt="0">
        <dgm:presLayoutVars>
          <dgm:bulletEnabled val="1"/>
        </dgm:presLayoutVars>
      </dgm:prSet>
      <dgm:spPr/>
    </dgm:pt>
    <dgm:pt modelId="{CCE439CE-E495-8848-A744-16BC7D987DA4}" type="pres">
      <dgm:prSet presAssocID="{2A0CA0B8-65B0-4080-8385-9FA2118E0238}" presName="bgRect" presStyleLbl="alignNode1" presStyleIdx="2" presStyleCnt="3"/>
      <dgm:spPr/>
    </dgm:pt>
    <dgm:pt modelId="{6EA2E528-BCEF-F54A-8D54-D3C0BC4834AF}" type="pres">
      <dgm:prSet presAssocID="{ED96A62C-5FF6-4A96-B698-D1B26305CE87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A1AA0EDE-E3FA-2441-9F05-0E0FAE02CE88}" type="pres">
      <dgm:prSet presAssocID="{2A0CA0B8-65B0-4080-8385-9FA2118E0238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B0995802-649B-436D-9F98-D99E7CD70AA5}" srcId="{72D3F498-89B5-430D-94B3-DE623EEB9FA0}" destId="{F6BAC6F7-272B-4009-9BC9-B93E16440ED0}" srcOrd="1" destOrd="0" parTransId="{117E95B9-0D58-4069-A842-4C57ED1D2485}" sibTransId="{A56FD607-4C79-4CBE-B90C-2F7954B3E106}"/>
    <dgm:cxn modelId="{176CAD26-A474-824F-87D0-D306F85CD41D}" type="presOf" srcId="{F6BAC6F7-272B-4009-9BC9-B93E16440ED0}" destId="{15EA1678-3B6F-6545-B666-658E2F086332}" srcOrd="1" destOrd="0" presId="urn:microsoft.com/office/officeart/2016/7/layout/LinearBlockProcessNumbered"/>
    <dgm:cxn modelId="{D2D62249-0BB0-9F41-8BF3-92BAC061279D}" type="presOf" srcId="{2A0CA0B8-65B0-4080-8385-9FA2118E0238}" destId="{CCE439CE-E495-8848-A744-16BC7D987DA4}" srcOrd="0" destOrd="0" presId="urn:microsoft.com/office/officeart/2016/7/layout/LinearBlockProcessNumbered"/>
    <dgm:cxn modelId="{D7C9B049-2BBE-0E43-A6B8-1E55F2449A16}" type="presOf" srcId="{E7BB0765-BDC8-4184-AF92-8F18151018D1}" destId="{DF5F7ED7-6019-2047-97DD-9DF609138D5E}" srcOrd="0" destOrd="0" presId="urn:microsoft.com/office/officeart/2016/7/layout/LinearBlockProcessNumbered"/>
    <dgm:cxn modelId="{6FE3AD4F-2AA2-594B-9304-A64531D2C1D1}" type="presOf" srcId="{F6BAC6F7-272B-4009-9BC9-B93E16440ED0}" destId="{48846DD2-2C11-C747-83FB-C90072E84826}" srcOrd="0" destOrd="0" presId="urn:microsoft.com/office/officeart/2016/7/layout/LinearBlockProcessNumbered"/>
    <dgm:cxn modelId="{CF387E51-4A43-D84B-B9E8-08F041DFCE07}" type="presOf" srcId="{A56FD607-4C79-4CBE-B90C-2F7954B3E106}" destId="{5C29B3EB-9EC4-CE4D-BCEC-B4F980D1BDD5}" srcOrd="0" destOrd="0" presId="urn:microsoft.com/office/officeart/2016/7/layout/LinearBlockProcessNumbered"/>
    <dgm:cxn modelId="{3DB86F87-FFD9-DF4D-92B3-8C37860AEF6B}" type="presOf" srcId="{2A0CA0B8-65B0-4080-8385-9FA2118E0238}" destId="{A1AA0EDE-E3FA-2441-9F05-0E0FAE02CE88}" srcOrd="1" destOrd="0" presId="urn:microsoft.com/office/officeart/2016/7/layout/LinearBlockProcessNumbered"/>
    <dgm:cxn modelId="{3BA9A892-90F7-4645-93B4-4F1DC3AD7B4C}" srcId="{72D3F498-89B5-430D-94B3-DE623EEB9FA0}" destId="{2A0CA0B8-65B0-4080-8385-9FA2118E0238}" srcOrd="2" destOrd="0" parTransId="{363A7DE5-21F3-41E5-AB4D-52C1D1B66C2A}" sibTransId="{ED96A62C-5FF6-4A96-B698-D1B26305CE87}"/>
    <dgm:cxn modelId="{4E279AA0-7EFE-534F-9D0C-02F8F4A24EAC}" type="presOf" srcId="{72D3F498-89B5-430D-94B3-DE623EEB9FA0}" destId="{D5AA1002-CD40-2048-9234-11A56751C751}" srcOrd="0" destOrd="0" presId="urn:microsoft.com/office/officeart/2016/7/layout/LinearBlockProcessNumbered"/>
    <dgm:cxn modelId="{52F663B0-44F7-6A48-B660-6F499ECEDF75}" type="presOf" srcId="{4D65A845-68FE-49E1-ADC6-B6A03E264364}" destId="{2F6B9F65-2D2E-DC46-9932-50ECDBACCFAF}" srcOrd="1" destOrd="0" presId="urn:microsoft.com/office/officeart/2016/7/layout/LinearBlockProcessNumbered"/>
    <dgm:cxn modelId="{68D690BA-B78F-4AA5-9CC1-ED28D4A77723}" srcId="{72D3F498-89B5-430D-94B3-DE623EEB9FA0}" destId="{4D65A845-68FE-49E1-ADC6-B6A03E264364}" srcOrd="0" destOrd="0" parTransId="{30EEFC23-E4BF-4274-A6DD-D23E6C87D60A}" sibTransId="{E7BB0765-BDC8-4184-AF92-8F18151018D1}"/>
    <dgm:cxn modelId="{75C37FDA-4B90-9B4E-B857-85E578495679}" type="presOf" srcId="{4D65A845-68FE-49E1-ADC6-B6A03E264364}" destId="{DE0B8356-DE6F-1E41-9456-ED922B59064A}" srcOrd="0" destOrd="0" presId="urn:microsoft.com/office/officeart/2016/7/layout/LinearBlockProcessNumbered"/>
    <dgm:cxn modelId="{3425EFE8-827C-B64F-A292-86B88E251373}" type="presOf" srcId="{ED96A62C-5FF6-4A96-B698-D1B26305CE87}" destId="{6EA2E528-BCEF-F54A-8D54-D3C0BC4834AF}" srcOrd="0" destOrd="0" presId="urn:microsoft.com/office/officeart/2016/7/layout/LinearBlockProcessNumbered"/>
    <dgm:cxn modelId="{7D71B73D-96AD-2C46-9572-479837022E49}" type="presParOf" srcId="{D5AA1002-CD40-2048-9234-11A56751C751}" destId="{BB5A2EBE-3EAF-2047-8820-CB8DDD8EE9BC}" srcOrd="0" destOrd="0" presId="urn:microsoft.com/office/officeart/2016/7/layout/LinearBlockProcessNumbered"/>
    <dgm:cxn modelId="{3965C0BA-4F81-9F41-88FE-875EFE1025AF}" type="presParOf" srcId="{BB5A2EBE-3EAF-2047-8820-CB8DDD8EE9BC}" destId="{DE0B8356-DE6F-1E41-9456-ED922B59064A}" srcOrd="0" destOrd="0" presId="urn:microsoft.com/office/officeart/2016/7/layout/LinearBlockProcessNumbered"/>
    <dgm:cxn modelId="{F52825D5-EE3A-134E-BB44-18316815B96D}" type="presParOf" srcId="{BB5A2EBE-3EAF-2047-8820-CB8DDD8EE9BC}" destId="{DF5F7ED7-6019-2047-97DD-9DF609138D5E}" srcOrd="1" destOrd="0" presId="urn:microsoft.com/office/officeart/2016/7/layout/LinearBlockProcessNumbered"/>
    <dgm:cxn modelId="{0B068DFD-42C3-BB4D-8557-976B72D535F7}" type="presParOf" srcId="{BB5A2EBE-3EAF-2047-8820-CB8DDD8EE9BC}" destId="{2F6B9F65-2D2E-DC46-9932-50ECDBACCFAF}" srcOrd="2" destOrd="0" presId="urn:microsoft.com/office/officeart/2016/7/layout/LinearBlockProcessNumbered"/>
    <dgm:cxn modelId="{BC8E7965-EC78-FD4F-AD42-CD2F80D5E1BC}" type="presParOf" srcId="{D5AA1002-CD40-2048-9234-11A56751C751}" destId="{EA2A36D0-8801-E749-BF15-E40E1A5C0A25}" srcOrd="1" destOrd="0" presId="urn:microsoft.com/office/officeart/2016/7/layout/LinearBlockProcessNumbered"/>
    <dgm:cxn modelId="{9D75255E-9C68-BF48-8DF5-FB9215DA94AD}" type="presParOf" srcId="{D5AA1002-CD40-2048-9234-11A56751C751}" destId="{4111C87C-272F-4E4A-96EB-BDFBE2CDF9A2}" srcOrd="2" destOrd="0" presId="urn:microsoft.com/office/officeart/2016/7/layout/LinearBlockProcessNumbered"/>
    <dgm:cxn modelId="{9F5A13B4-8B3F-F04B-8F3C-103B53033F71}" type="presParOf" srcId="{4111C87C-272F-4E4A-96EB-BDFBE2CDF9A2}" destId="{48846DD2-2C11-C747-83FB-C90072E84826}" srcOrd="0" destOrd="0" presId="urn:microsoft.com/office/officeart/2016/7/layout/LinearBlockProcessNumbered"/>
    <dgm:cxn modelId="{F467F98B-27AA-BA4E-AB3C-B85BA2F9F1EB}" type="presParOf" srcId="{4111C87C-272F-4E4A-96EB-BDFBE2CDF9A2}" destId="{5C29B3EB-9EC4-CE4D-BCEC-B4F980D1BDD5}" srcOrd="1" destOrd="0" presId="urn:microsoft.com/office/officeart/2016/7/layout/LinearBlockProcessNumbered"/>
    <dgm:cxn modelId="{E41B8246-38A3-DF4B-B7AF-15A15DA178DC}" type="presParOf" srcId="{4111C87C-272F-4E4A-96EB-BDFBE2CDF9A2}" destId="{15EA1678-3B6F-6545-B666-658E2F086332}" srcOrd="2" destOrd="0" presId="urn:microsoft.com/office/officeart/2016/7/layout/LinearBlockProcessNumbered"/>
    <dgm:cxn modelId="{657C216B-E496-914E-AAF0-990138C44BBF}" type="presParOf" srcId="{D5AA1002-CD40-2048-9234-11A56751C751}" destId="{2FB343B2-39F1-B244-9BBA-5D5BEF3D1F9B}" srcOrd="3" destOrd="0" presId="urn:microsoft.com/office/officeart/2016/7/layout/LinearBlockProcessNumbered"/>
    <dgm:cxn modelId="{AA9AD28A-CEFC-1C40-BFA6-3B0A7CCB994C}" type="presParOf" srcId="{D5AA1002-CD40-2048-9234-11A56751C751}" destId="{5B2BCF18-BC90-DD43-B4C3-A9DE4D0EC94F}" srcOrd="4" destOrd="0" presId="urn:microsoft.com/office/officeart/2016/7/layout/LinearBlockProcessNumbered"/>
    <dgm:cxn modelId="{682800ED-512F-3248-8D7C-400E1C99FBD9}" type="presParOf" srcId="{5B2BCF18-BC90-DD43-B4C3-A9DE4D0EC94F}" destId="{CCE439CE-E495-8848-A744-16BC7D987DA4}" srcOrd="0" destOrd="0" presId="urn:microsoft.com/office/officeart/2016/7/layout/LinearBlockProcessNumbered"/>
    <dgm:cxn modelId="{F447C4FB-5A79-1F48-8C62-BD5EEED89B9A}" type="presParOf" srcId="{5B2BCF18-BC90-DD43-B4C3-A9DE4D0EC94F}" destId="{6EA2E528-BCEF-F54A-8D54-D3C0BC4834AF}" srcOrd="1" destOrd="0" presId="urn:microsoft.com/office/officeart/2016/7/layout/LinearBlockProcessNumbered"/>
    <dgm:cxn modelId="{8C5F9705-C0CA-274F-8E50-675604274969}" type="presParOf" srcId="{5B2BCF18-BC90-DD43-B4C3-A9DE4D0EC94F}" destId="{A1AA0EDE-E3FA-2441-9F05-0E0FAE02CE88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D12377-C412-9D4B-B520-2B4C12DA427B}">
      <dsp:nvSpPr>
        <dsp:cNvPr id="0" name=""/>
        <dsp:cNvSpPr/>
      </dsp:nvSpPr>
      <dsp:spPr>
        <a:xfrm>
          <a:off x="0" y="37965"/>
          <a:ext cx="7012370" cy="43173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/>
            <a:t>Silné stránky:</a:t>
          </a:r>
          <a:endParaRPr lang="en-US" sz="1800" kern="1200"/>
        </a:p>
      </dsp:txBody>
      <dsp:txXfrm>
        <a:off x="21075" y="59040"/>
        <a:ext cx="6970220" cy="389580"/>
      </dsp:txXfrm>
    </dsp:sp>
    <dsp:sp modelId="{ACD854E8-A62B-9849-B8BF-3B1E8DCDC0E0}">
      <dsp:nvSpPr>
        <dsp:cNvPr id="0" name=""/>
        <dsp:cNvSpPr/>
      </dsp:nvSpPr>
      <dsp:spPr>
        <a:xfrm>
          <a:off x="0" y="469695"/>
          <a:ext cx="7012370" cy="726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2643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cs-CZ" sz="1400" kern="1200"/>
            <a:t>Unikátní design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cs-CZ" sz="1400" kern="1200"/>
            <a:t>Ekologické materiály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cs-CZ" sz="1400" kern="1200"/>
            <a:t>Silný příběh značky</a:t>
          </a:r>
          <a:endParaRPr lang="en-US" sz="1400" kern="1200"/>
        </a:p>
      </dsp:txBody>
      <dsp:txXfrm>
        <a:off x="0" y="469695"/>
        <a:ext cx="7012370" cy="726570"/>
      </dsp:txXfrm>
    </dsp:sp>
    <dsp:sp modelId="{E7BCB20B-885D-414B-B81F-86ABD7335987}">
      <dsp:nvSpPr>
        <dsp:cNvPr id="0" name=""/>
        <dsp:cNvSpPr/>
      </dsp:nvSpPr>
      <dsp:spPr>
        <a:xfrm>
          <a:off x="0" y="1196265"/>
          <a:ext cx="7012370" cy="431730"/>
        </a:xfrm>
        <a:prstGeom prst="roundRect">
          <a:avLst/>
        </a:prstGeom>
        <a:solidFill>
          <a:schemeClr val="accent2">
            <a:hueOff val="-503864"/>
            <a:satOff val="-910"/>
            <a:lumOff val="202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/>
            <a:t>Slabé stránky:</a:t>
          </a:r>
          <a:endParaRPr lang="en-US" sz="1800" kern="1200"/>
        </a:p>
      </dsp:txBody>
      <dsp:txXfrm>
        <a:off x="21075" y="1217340"/>
        <a:ext cx="6970220" cy="389580"/>
      </dsp:txXfrm>
    </dsp:sp>
    <dsp:sp modelId="{08BF8937-67B8-0942-ABDC-9748825D67FE}">
      <dsp:nvSpPr>
        <dsp:cNvPr id="0" name=""/>
        <dsp:cNvSpPr/>
      </dsp:nvSpPr>
      <dsp:spPr>
        <a:xfrm>
          <a:off x="0" y="1627995"/>
          <a:ext cx="7012370" cy="726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2643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cs-CZ" sz="1400" kern="1200"/>
            <a:t>Omezená znalost značky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cs-CZ" sz="1400" kern="1200"/>
            <a:t>Omezená distribuce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cs-CZ" sz="1400" kern="1200"/>
            <a:t>Jedna produktová linie</a:t>
          </a:r>
          <a:endParaRPr lang="en-US" sz="1400" kern="1200"/>
        </a:p>
      </dsp:txBody>
      <dsp:txXfrm>
        <a:off x="0" y="1627995"/>
        <a:ext cx="7012370" cy="726570"/>
      </dsp:txXfrm>
    </dsp:sp>
    <dsp:sp modelId="{7326137C-5705-4447-95E1-C5D73FA4B13C}">
      <dsp:nvSpPr>
        <dsp:cNvPr id="0" name=""/>
        <dsp:cNvSpPr/>
      </dsp:nvSpPr>
      <dsp:spPr>
        <a:xfrm>
          <a:off x="0" y="2354565"/>
          <a:ext cx="7012370" cy="431730"/>
        </a:xfrm>
        <a:prstGeom prst="roundRect">
          <a:avLst/>
        </a:prstGeom>
        <a:solidFill>
          <a:schemeClr val="accent2">
            <a:hueOff val="-1007727"/>
            <a:satOff val="-1819"/>
            <a:lumOff val="4052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/>
            <a:t>Příležitosti:</a:t>
          </a:r>
          <a:endParaRPr lang="en-US" sz="1800" kern="1200"/>
        </a:p>
      </dsp:txBody>
      <dsp:txXfrm>
        <a:off x="21075" y="2375640"/>
        <a:ext cx="6970220" cy="389580"/>
      </dsp:txXfrm>
    </dsp:sp>
    <dsp:sp modelId="{9EC5AFC1-8391-054D-AC5F-D344DDE1612D}">
      <dsp:nvSpPr>
        <dsp:cNvPr id="0" name=""/>
        <dsp:cNvSpPr/>
      </dsp:nvSpPr>
      <dsp:spPr>
        <a:xfrm>
          <a:off x="0" y="2786295"/>
          <a:ext cx="7012370" cy="726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2643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cs-CZ" sz="1400" kern="1200"/>
            <a:t>Rostoucí poptávka o udržitelných produktech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cs-CZ" sz="1400" kern="1200"/>
            <a:t>Expanze mimo ČR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cs-CZ" sz="1400" kern="1200"/>
            <a:t>Spolupráce s jinými firmami</a:t>
          </a:r>
          <a:endParaRPr lang="en-US" sz="1400" kern="1200"/>
        </a:p>
      </dsp:txBody>
      <dsp:txXfrm>
        <a:off x="0" y="2786295"/>
        <a:ext cx="7012370" cy="726570"/>
      </dsp:txXfrm>
    </dsp:sp>
    <dsp:sp modelId="{7C66D172-5DFA-834E-9C65-CA6FC3828F11}">
      <dsp:nvSpPr>
        <dsp:cNvPr id="0" name=""/>
        <dsp:cNvSpPr/>
      </dsp:nvSpPr>
      <dsp:spPr>
        <a:xfrm>
          <a:off x="0" y="3512865"/>
          <a:ext cx="7012370" cy="431730"/>
        </a:xfrm>
        <a:prstGeom prst="roundRect">
          <a:avLst/>
        </a:prstGeom>
        <a:solidFill>
          <a:schemeClr val="accent2">
            <a:hueOff val="-1511591"/>
            <a:satOff val="-2729"/>
            <a:lumOff val="6078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800" kern="1200"/>
            <a:t>Hrozby:</a:t>
          </a:r>
          <a:endParaRPr lang="en-US" sz="1800" kern="1200"/>
        </a:p>
      </dsp:txBody>
      <dsp:txXfrm>
        <a:off x="21075" y="3533940"/>
        <a:ext cx="6970220" cy="389580"/>
      </dsp:txXfrm>
    </dsp:sp>
    <dsp:sp modelId="{437CE72F-0BD0-6147-A463-28BAD7FC2C68}">
      <dsp:nvSpPr>
        <dsp:cNvPr id="0" name=""/>
        <dsp:cNvSpPr/>
      </dsp:nvSpPr>
      <dsp:spPr>
        <a:xfrm>
          <a:off x="0" y="3944595"/>
          <a:ext cx="7012370" cy="7265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2643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cs-CZ" sz="1400" kern="1200"/>
            <a:t>Konkurence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cs-CZ" sz="1400" kern="1200"/>
            <a:t>Změny trendů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cs-CZ" sz="1400" kern="1200"/>
            <a:t>Ekonomické propady</a:t>
          </a:r>
          <a:endParaRPr lang="en-US" sz="1400" kern="1200"/>
        </a:p>
      </dsp:txBody>
      <dsp:txXfrm>
        <a:off x="0" y="3944595"/>
        <a:ext cx="7012370" cy="7265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561637-D89F-D44F-9127-C91F90025152}">
      <dsp:nvSpPr>
        <dsp:cNvPr id="0" name=""/>
        <dsp:cNvSpPr/>
      </dsp:nvSpPr>
      <dsp:spPr>
        <a:xfrm>
          <a:off x="0" y="783216"/>
          <a:ext cx="1723377" cy="20680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231" tIns="0" rIns="170231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600" kern="1200"/>
            <a:t>Sára</a:t>
          </a:r>
          <a:endParaRPr lang="en-US" sz="1600" kern="1200"/>
        </a:p>
      </dsp:txBody>
      <dsp:txXfrm>
        <a:off x="0" y="1610437"/>
        <a:ext cx="1723377" cy="1240831"/>
      </dsp:txXfrm>
    </dsp:sp>
    <dsp:sp modelId="{88997A98-29D8-4B40-BEE0-4771268820FC}">
      <dsp:nvSpPr>
        <dsp:cNvPr id="0" name=""/>
        <dsp:cNvSpPr/>
      </dsp:nvSpPr>
      <dsp:spPr>
        <a:xfrm>
          <a:off x="0" y="783216"/>
          <a:ext cx="1723377" cy="827221"/>
        </a:xfrm>
        <a:prstGeom prst="rect">
          <a:avLst/>
        </a:prstGeom>
        <a:noFill/>
        <a:ln w="2222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231" tIns="165100" rIns="170231" bIns="1651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01</a:t>
          </a:r>
        </a:p>
      </dsp:txBody>
      <dsp:txXfrm>
        <a:off x="0" y="783216"/>
        <a:ext cx="1723377" cy="827221"/>
      </dsp:txXfrm>
    </dsp:sp>
    <dsp:sp modelId="{072DDE9A-2A79-3A42-81AB-88073F6216E6}">
      <dsp:nvSpPr>
        <dsp:cNvPr id="0" name=""/>
        <dsp:cNvSpPr/>
      </dsp:nvSpPr>
      <dsp:spPr>
        <a:xfrm>
          <a:off x="1861247" y="783216"/>
          <a:ext cx="1723377" cy="20680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231" tIns="0" rIns="170231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600" kern="1200"/>
            <a:t>25 let</a:t>
          </a:r>
          <a:endParaRPr lang="en-US" sz="1600" kern="1200"/>
        </a:p>
      </dsp:txBody>
      <dsp:txXfrm>
        <a:off x="1861247" y="1610437"/>
        <a:ext cx="1723377" cy="1240831"/>
      </dsp:txXfrm>
    </dsp:sp>
    <dsp:sp modelId="{B55CDFF5-5900-C344-8E6C-A0BD0D07FED8}">
      <dsp:nvSpPr>
        <dsp:cNvPr id="0" name=""/>
        <dsp:cNvSpPr/>
      </dsp:nvSpPr>
      <dsp:spPr>
        <a:xfrm>
          <a:off x="1861247" y="783216"/>
          <a:ext cx="1723377" cy="827221"/>
        </a:xfrm>
        <a:prstGeom prst="rect">
          <a:avLst/>
        </a:prstGeom>
        <a:noFill/>
        <a:ln w="2222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231" tIns="165100" rIns="170231" bIns="1651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02</a:t>
          </a:r>
        </a:p>
      </dsp:txBody>
      <dsp:txXfrm>
        <a:off x="1861247" y="783216"/>
        <a:ext cx="1723377" cy="827221"/>
      </dsp:txXfrm>
    </dsp:sp>
    <dsp:sp modelId="{6D6D28A3-4EFE-524D-AB0F-D3B167CA236E}">
      <dsp:nvSpPr>
        <dsp:cNvPr id="0" name=""/>
        <dsp:cNvSpPr/>
      </dsp:nvSpPr>
      <dsp:spPr>
        <a:xfrm>
          <a:off x="3722495" y="783216"/>
          <a:ext cx="1723377" cy="20680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231" tIns="0" rIns="170231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600" kern="1200"/>
            <a:t>Žije ve městě</a:t>
          </a:r>
          <a:endParaRPr lang="en-US" sz="1600" kern="1200"/>
        </a:p>
      </dsp:txBody>
      <dsp:txXfrm>
        <a:off x="3722495" y="1610437"/>
        <a:ext cx="1723377" cy="1240831"/>
      </dsp:txXfrm>
    </dsp:sp>
    <dsp:sp modelId="{633C7AAD-675D-B94E-9D2F-10627A0340CC}">
      <dsp:nvSpPr>
        <dsp:cNvPr id="0" name=""/>
        <dsp:cNvSpPr/>
      </dsp:nvSpPr>
      <dsp:spPr>
        <a:xfrm>
          <a:off x="3722495" y="783216"/>
          <a:ext cx="1723377" cy="827221"/>
        </a:xfrm>
        <a:prstGeom prst="rect">
          <a:avLst/>
        </a:prstGeom>
        <a:noFill/>
        <a:ln w="2222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231" tIns="165100" rIns="170231" bIns="1651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03</a:t>
          </a:r>
        </a:p>
      </dsp:txBody>
      <dsp:txXfrm>
        <a:off x="3722495" y="783216"/>
        <a:ext cx="1723377" cy="827221"/>
      </dsp:txXfrm>
    </dsp:sp>
    <dsp:sp modelId="{6DBE8439-A0D5-BE45-924A-E1881F9124D8}">
      <dsp:nvSpPr>
        <dsp:cNvPr id="0" name=""/>
        <dsp:cNvSpPr/>
      </dsp:nvSpPr>
      <dsp:spPr>
        <a:xfrm>
          <a:off x="5583742" y="783216"/>
          <a:ext cx="1723377" cy="20680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231" tIns="0" rIns="170231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600" kern="1200"/>
            <a:t>Tvořívá a nezávislá</a:t>
          </a:r>
          <a:endParaRPr lang="en-US" sz="1600" kern="1200"/>
        </a:p>
      </dsp:txBody>
      <dsp:txXfrm>
        <a:off x="5583742" y="1610437"/>
        <a:ext cx="1723377" cy="1240831"/>
      </dsp:txXfrm>
    </dsp:sp>
    <dsp:sp modelId="{1E2713A6-0C0E-4846-B722-4FC2F9D8099E}">
      <dsp:nvSpPr>
        <dsp:cNvPr id="0" name=""/>
        <dsp:cNvSpPr/>
      </dsp:nvSpPr>
      <dsp:spPr>
        <a:xfrm>
          <a:off x="5583742" y="783216"/>
          <a:ext cx="1723377" cy="827221"/>
        </a:xfrm>
        <a:prstGeom prst="rect">
          <a:avLst/>
        </a:prstGeom>
        <a:noFill/>
        <a:ln w="2222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231" tIns="165100" rIns="170231" bIns="1651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04</a:t>
          </a:r>
        </a:p>
      </dsp:txBody>
      <dsp:txXfrm>
        <a:off x="5583742" y="783216"/>
        <a:ext cx="1723377" cy="827221"/>
      </dsp:txXfrm>
    </dsp:sp>
    <dsp:sp modelId="{25B31FF9-0E60-A947-AAAB-7CE5F8B8DAC7}">
      <dsp:nvSpPr>
        <dsp:cNvPr id="0" name=""/>
        <dsp:cNvSpPr/>
      </dsp:nvSpPr>
      <dsp:spPr>
        <a:xfrm>
          <a:off x="7444990" y="783216"/>
          <a:ext cx="1723377" cy="20680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231" tIns="0" rIns="170231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600" kern="1200"/>
            <a:t>Designér</a:t>
          </a:r>
          <a:endParaRPr lang="en-US" sz="1600" kern="1200"/>
        </a:p>
      </dsp:txBody>
      <dsp:txXfrm>
        <a:off x="7444990" y="1610437"/>
        <a:ext cx="1723377" cy="1240831"/>
      </dsp:txXfrm>
    </dsp:sp>
    <dsp:sp modelId="{6FF4E87E-C8E8-F24A-8CB8-6CE1D41FD7B7}">
      <dsp:nvSpPr>
        <dsp:cNvPr id="0" name=""/>
        <dsp:cNvSpPr/>
      </dsp:nvSpPr>
      <dsp:spPr>
        <a:xfrm>
          <a:off x="7444990" y="783216"/>
          <a:ext cx="1723377" cy="827221"/>
        </a:xfrm>
        <a:prstGeom prst="rect">
          <a:avLst/>
        </a:prstGeom>
        <a:noFill/>
        <a:ln w="2222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231" tIns="165100" rIns="170231" bIns="1651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05</a:t>
          </a:r>
        </a:p>
      </dsp:txBody>
      <dsp:txXfrm>
        <a:off x="7444990" y="783216"/>
        <a:ext cx="1723377" cy="827221"/>
      </dsp:txXfrm>
    </dsp:sp>
    <dsp:sp modelId="{BCEE9E7B-4EFD-0F4E-8BFA-21E7DD3D1D94}">
      <dsp:nvSpPr>
        <dsp:cNvPr id="0" name=""/>
        <dsp:cNvSpPr/>
      </dsp:nvSpPr>
      <dsp:spPr>
        <a:xfrm>
          <a:off x="9306237" y="783216"/>
          <a:ext cx="1723377" cy="206805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231" tIns="0" rIns="170231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1600" kern="1200"/>
            <a:t>Koncerty, malování, fotografování, turistika</a:t>
          </a:r>
          <a:endParaRPr lang="en-US" sz="1600" kern="1200"/>
        </a:p>
      </dsp:txBody>
      <dsp:txXfrm>
        <a:off x="9306237" y="1610437"/>
        <a:ext cx="1723377" cy="1240831"/>
      </dsp:txXfrm>
    </dsp:sp>
    <dsp:sp modelId="{E68ECF6E-3123-3B48-BC3D-7DE0B4AE0887}">
      <dsp:nvSpPr>
        <dsp:cNvPr id="0" name=""/>
        <dsp:cNvSpPr/>
      </dsp:nvSpPr>
      <dsp:spPr>
        <a:xfrm>
          <a:off x="9306237" y="783216"/>
          <a:ext cx="1723377" cy="827221"/>
        </a:xfrm>
        <a:prstGeom prst="rect">
          <a:avLst/>
        </a:prstGeom>
        <a:noFill/>
        <a:ln w="2222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231" tIns="165100" rIns="170231" bIns="1651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06</a:t>
          </a:r>
        </a:p>
      </dsp:txBody>
      <dsp:txXfrm>
        <a:off x="9306237" y="783216"/>
        <a:ext cx="1723377" cy="82722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0B8356-DE6F-1E41-9456-ED922B59064A}">
      <dsp:nvSpPr>
        <dsp:cNvPr id="0" name=""/>
        <dsp:cNvSpPr/>
      </dsp:nvSpPr>
      <dsp:spPr>
        <a:xfrm>
          <a:off x="861" y="0"/>
          <a:ext cx="3489839" cy="363448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4719" tIns="0" rIns="344719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600" kern="1200"/>
            <a:t>Primárně na Instagramu</a:t>
          </a:r>
          <a:endParaRPr lang="en-US" sz="2600" kern="1200"/>
        </a:p>
      </dsp:txBody>
      <dsp:txXfrm>
        <a:off x="861" y="1453794"/>
        <a:ext cx="3489839" cy="2180691"/>
      </dsp:txXfrm>
    </dsp:sp>
    <dsp:sp modelId="{DF5F7ED7-6019-2047-97DD-9DF609138D5E}">
      <dsp:nvSpPr>
        <dsp:cNvPr id="0" name=""/>
        <dsp:cNvSpPr/>
      </dsp:nvSpPr>
      <dsp:spPr>
        <a:xfrm>
          <a:off x="861" y="0"/>
          <a:ext cx="3489839" cy="1453794"/>
        </a:xfrm>
        <a:prstGeom prst="rect">
          <a:avLst/>
        </a:prstGeom>
        <a:noFill/>
        <a:ln w="2222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4719" tIns="165100" rIns="344719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861" y="0"/>
        <a:ext cx="3489839" cy="1453794"/>
      </dsp:txXfrm>
    </dsp:sp>
    <dsp:sp modelId="{48846DD2-2C11-C747-83FB-C90072E84826}">
      <dsp:nvSpPr>
        <dsp:cNvPr id="0" name=""/>
        <dsp:cNvSpPr/>
      </dsp:nvSpPr>
      <dsp:spPr>
        <a:xfrm>
          <a:off x="3769887" y="0"/>
          <a:ext cx="3489839" cy="363448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4719" tIns="0" rIns="344719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600" kern="1200"/>
            <a:t>Z počátku pouze v ČR</a:t>
          </a:r>
          <a:endParaRPr lang="en-US" sz="2600" kern="1200"/>
        </a:p>
      </dsp:txBody>
      <dsp:txXfrm>
        <a:off x="3769887" y="1453794"/>
        <a:ext cx="3489839" cy="2180691"/>
      </dsp:txXfrm>
    </dsp:sp>
    <dsp:sp modelId="{5C29B3EB-9EC4-CE4D-BCEC-B4F980D1BDD5}">
      <dsp:nvSpPr>
        <dsp:cNvPr id="0" name=""/>
        <dsp:cNvSpPr/>
      </dsp:nvSpPr>
      <dsp:spPr>
        <a:xfrm>
          <a:off x="3769887" y="0"/>
          <a:ext cx="3489839" cy="1453794"/>
        </a:xfrm>
        <a:prstGeom prst="rect">
          <a:avLst/>
        </a:prstGeom>
        <a:noFill/>
        <a:ln w="2222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4719" tIns="165100" rIns="344719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769887" y="0"/>
        <a:ext cx="3489839" cy="1453794"/>
      </dsp:txXfrm>
    </dsp:sp>
    <dsp:sp modelId="{CCE439CE-E495-8848-A744-16BC7D987DA4}">
      <dsp:nvSpPr>
        <dsp:cNvPr id="0" name=""/>
        <dsp:cNvSpPr/>
      </dsp:nvSpPr>
      <dsp:spPr>
        <a:xfrm>
          <a:off x="7538914" y="0"/>
          <a:ext cx="3489839" cy="363448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4719" tIns="0" rIns="344719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600" kern="1200"/>
            <a:t>Přibližné trvání kampaně – 6 měsíců</a:t>
          </a:r>
          <a:endParaRPr lang="en-US" sz="2600" kern="1200"/>
        </a:p>
      </dsp:txBody>
      <dsp:txXfrm>
        <a:off x="7538914" y="1453794"/>
        <a:ext cx="3489839" cy="2180691"/>
      </dsp:txXfrm>
    </dsp:sp>
    <dsp:sp modelId="{6EA2E528-BCEF-F54A-8D54-D3C0BC4834AF}">
      <dsp:nvSpPr>
        <dsp:cNvPr id="0" name=""/>
        <dsp:cNvSpPr/>
      </dsp:nvSpPr>
      <dsp:spPr>
        <a:xfrm>
          <a:off x="7538914" y="0"/>
          <a:ext cx="3489839" cy="1453794"/>
        </a:xfrm>
        <a:prstGeom prst="rect">
          <a:avLst/>
        </a:prstGeom>
        <a:noFill/>
        <a:ln w="2222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4719" tIns="165100" rIns="344719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7538914" y="0"/>
        <a:ext cx="3489839" cy="14537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12/21/22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5864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12/21/22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584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12/21/22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224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12/21/22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424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12/21/22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032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12/21/22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049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12/21/22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58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12/21/22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73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12/21/22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27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12/21/22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479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12/21/22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165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12/21/22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128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n041m.github.io/Product-page-Project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3A46DB-9302-F196-B6DB-C5FC05EC95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cs-CZ" dirty="0" err="1">
                <a:solidFill>
                  <a:schemeClr val="tx1"/>
                </a:solidFill>
              </a:rPr>
              <a:t>Luminus</a:t>
            </a:r>
            <a:r>
              <a:rPr lang="cs-CZ" dirty="0">
                <a:solidFill>
                  <a:schemeClr val="tx1"/>
                </a:solidFill>
              </a:rPr>
              <a:t>.</a:t>
            </a:r>
            <a:br>
              <a:rPr lang="cs-CZ" dirty="0">
                <a:solidFill>
                  <a:schemeClr val="tx1"/>
                </a:solidFill>
              </a:rPr>
            </a:br>
            <a:r>
              <a:rPr lang="cs-CZ" sz="1600" dirty="0" err="1">
                <a:solidFill>
                  <a:schemeClr val="tx1"/>
                </a:solidFill>
              </a:rPr>
              <a:t>Outshine</a:t>
            </a:r>
            <a:r>
              <a:rPr lang="cs-CZ" sz="1600" dirty="0">
                <a:solidFill>
                  <a:schemeClr val="tx1"/>
                </a:solidFill>
              </a:rPr>
              <a:t> </a:t>
            </a:r>
            <a:r>
              <a:rPr lang="cs-CZ" sz="1600" dirty="0" err="1">
                <a:solidFill>
                  <a:schemeClr val="tx1"/>
                </a:solidFill>
              </a:rPr>
              <a:t>Everyone</a:t>
            </a:r>
            <a:endParaRPr lang="cs-CZ" sz="16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B06794-DFAB-1CEE-4A2B-E7F5DDC8AD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r>
              <a:rPr lang="cs-CZ" sz="2000" dirty="0"/>
              <a:t>Ronald Karel Grant</a:t>
            </a:r>
          </a:p>
          <a:p>
            <a:r>
              <a:rPr lang="cs-CZ" sz="2000" dirty="0"/>
              <a:t>L4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44F1B9-26E8-DEF3-FA20-7CFE49A257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26" r="11308" b="-1"/>
          <a:stretch/>
        </p:blipFill>
        <p:spPr>
          <a:xfrm>
            <a:off x="20" y="10"/>
            <a:ext cx="7537685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785898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8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0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12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14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16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1F9193-9FF9-B742-9C27-93B904A4F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cs-CZ">
                <a:solidFill>
                  <a:srgbClr val="FFFFFF"/>
                </a:solidFill>
              </a:rPr>
              <a:t>Landing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661FB3-4AFB-6D01-46BB-33A3A7DB98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cs-CZ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Web</a:t>
            </a:r>
            <a:endParaRPr lang="cs-CZ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cs-CZ" dirty="0">
              <a:solidFill>
                <a:srgbClr val="FFFFFF"/>
              </a:solidFill>
            </a:endParaRPr>
          </a:p>
        </p:txBody>
      </p:sp>
      <p:pic>
        <p:nvPicPr>
          <p:cNvPr id="4" name="Picture 3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8D16DEA5-631B-A7C4-9519-1DA64A67B4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675"/>
          <a:stretch/>
        </p:blipFill>
        <p:spPr>
          <a:xfrm>
            <a:off x="4592231" y="1444692"/>
            <a:ext cx="6831503" cy="3951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947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9DDF273-E040-4765-AD05-872458E13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592B42C-58FA-4A86-86F9-BA64DFB52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9AE81AC-D16D-497C-95C0-16E491F11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465720C-012A-4C28-8AA5-75E0C7CC2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4340" y="453643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2137993-2819-4F0D-9767-4F7C41F33D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C9E8B1E-9FF3-4471-BF13-F774FD86E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652" y="638175"/>
            <a:ext cx="3700760" cy="575239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88C1AF-C530-3BDF-E46B-04807BA68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218" y="1656292"/>
            <a:ext cx="3150659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Instagram Reklama</a:t>
            </a:r>
          </a:p>
        </p:txBody>
      </p:sp>
      <p:pic>
        <p:nvPicPr>
          <p:cNvPr id="7" name="Picture 6" descr="Application&#10;&#10;Description automatically generated with low confidence">
            <a:extLst>
              <a:ext uri="{FF2B5EF4-FFF2-40B4-BE49-F238E27FC236}">
                <a16:creationId xmlns:a16="http://schemas.microsoft.com/office/drawing/2014/main" id="{586EC717-5988-DF02-461D-142E76A7A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9723" y="2118077"/>
            <a:ext cx="3248168" cy="3248168"/>
          </a:xfrm>
          <a:prstGeom prst="rect">
            <a:avLst/>
          </a:prstGeom>
        </p:spPr>
      </p:pic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2605FA36-A7E9-4B28-6B4F-0BBFAA7B19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56853" y="954791"/>
            <a:ext cx="2879524" cy="5119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586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9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099F89-7C79-86E7-CB87-2A0868C3B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cs-CZ">
                <a:solidFill>
                  <a:srgbClr val="FFFFFF"/>
                </a:solidFill>
              </a:rPr>
              <a:t>Luminus.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A0C6A-1761-DD87-2D35-338EF7C42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r>
              <a:rPr lang="cs-CZ" dirty="0" err="1">
                <a:solidFill>
                  <a:srgbClr val="FFFFFF"/>
                </a:solidFill>
              </a:rPr>
              <a:t>Outshine</a:t>
            </a:r>
            <a:r>
              <a:rPr lang="cs-CZ" dirty="0">
                <a:solidFill>
                  <a:srgbClr val="FFFFFF"/>
                </a:solidFill>
              </a:rPr>
              <a:t> </a:t>
            </a:r>
            <a:r>
              <a:rPr lang="cs-CZ" dirty="0" err="1">
                <a:solidFill>
                  <a:srgbClr val="FFFFFF"/>
                </a:solidFill>
              </a:rPr>
              <a:t>everyone</a:t>
            </a:r>
            <a:endParaRPr lang="cs-CZ" dirty="0">
              <a:solidFill>
                <a:srgbClr val="FFFFFF"/>
              </a:solidFill>
            </a:endParaRPr>
          </a:p>
          <a:p>
            <a:endParaRPr lang="cs-CZ" dirty="0">
              <a:solidFill>
                <a:srgbClr val="FFFFFF"/>
              </a:solidFill>
            </a:endParaRPr>
          </a:p>
          <a:p>
            <a:r>
              <a:rPr lang="cs-CZ" dirty="0">
                <a:solidFill>
                  <a:srgbClr val="FFFFFF"/>
                </a:solidFill>
              </a:rPr>
              <a:t>Nový startup</a:t>
            </a:r>
          </a:p>
          <a:p>
            <a:r>
              <a:rPr lang="cs-CZ" dirty="0">
                <a:solidFill>
                  <a:srgbClr val="FFFFFF"/>
                </a:solidFill>
              </a:rPr>
              <a:t>Ekologicky šetrná značka</a:t>
            </a:r>
          </a:p>
          <a:p>
            <a:r>
              <a:rPr lang="cs-CZ" dirty="0">
                <a:solidFill>
                  <a:srgbClr val="FFFFFF"/>
                </a:solidFill>
              </a:rPr>
              <a:t>Zatím pouze na českém trhu</a:t>
            </a:r>
          </a:p>
          <a:p>
            <a:r>
              <a:rPr lang="cs-CZ" dirty="0">
                <a:solidFill>
                  <a:srgbClr val="FFFFFF"/>
                </a:solidFill>
              </a:rPr>
              <a:t>Pestré barvy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FA5DBF7-DA6B-CD5E-CF1A-24C1492ECC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92231" y="1279756"/>
            <a:ext cx="6831503" cy="428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6634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>
            <a:extLst>
              <a:ext uri="{FF2B5EF4-FFF2-40B4-BE49-F238E27FC236}">
                <a16:creationId xmlns:a16="http://schemas.microsoft.com/office/drawing/2014/main" id="{48D11CD9-1BD9-F216-62C2-104F949A60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7" name="Rectangle 1036">
            <a:extLst>
              <a:ext uri="{FF2B5EF4-FFF2-40B4-BE49-F238E27FC236}">
                <a16:creationId xmlns:a16="http://schemas.microsoft.com/office/drawing/2014/main" id="{36B822CC-7DA9-4417-AA94-64CEB676F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48056"/>
            <a:ext cx="11301984" cy="94997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AFA01E88-71CC-4FF3-9E81-51E0C32B4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630498"/>
            <a:ext cx="11303626" cy="2020536"/>
          </a:xfrm>
          <a:prstGeom prst="rect">
            <a:avLst/>
          </a:prstGeom>
          <a:solidFill>
            <a:schemeClr val="bg1">
              <a:alpha val="95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945B1E-8B3F-CC7B-152B-777308F10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600" y="876291"/>
            <a:ext cx="3353432" cy="1528952"/>
          </a:xfrm>
        </p:spPr>
        <p:txBody>
          <a:bodyPr anchor="ctr">
            <a:normAutofit/>
          </a:bodyPr>
          <a:lstStyle/>
          <a:p>
            <a:r>
              <a:rPr lang="cs-CZ">
                <a:solidFill>
                  <a:schemeClr val="tx1"/>
                </a:solidFill>
              </a:rPr>
              <a:t>Brýle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A7DE4-816E-2FD7-5417-B243810C0B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71491" y="894806"/>
            <a:ext cx="7240909" cy="1491920"/>
          </a:xfrm>
        </p:spPr>
        <p:txBody>
          <a:bodyPr>
            <a:normAutofit/>
          </a:bodyPr>
          <a:lstStyle/>
          <a:p>
            <a:r>
              <a:rPr lang="cs-CZ" dirty="0"/>
              <a:t>Moderní design</a:t>
            </a:r>
          </a:p>
          <a:p>
            <a:r>
              <a:rPr lang="cs-CZ" dirty="0"/>
              <a:t>Recyklovaný materiál</a:t>
            </a:r>
          </a:p>
          <a:p>
            <a:r>
              <a:rPr lang="cs-CZ" dirty="0"/>
              <a:t>Kvalitní UV filtr</a:t>
            </a:r>
          </a:p>
        </p:txBody>
      </p:sp>
    </p:spTree>
    <p:extLst>
      <p:ext uri="{BB962C8B-B14F-4D97-AF65-F5344CB8AC3E}">
        <p14:creationId xmlns:p14="http://schemas.microsoft.com/office/powerpoint/2010/main" val="24069916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CA4F89-0AA5-10F0-D385-C544C1013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02156"/>
            <a:ext cx="6309003" cy="1013800"/>
          </a:xfrm>
        </p:spPr>
        <p:txBody>
          <a:bodyPr>
            <a:normAutofit/>
          </a:bodyPr>
          <a:lstStyle/>
          <a:p>
            <a:r>
              <a:rPr lang="cs-CZ">
                <a:solidFill>
                  <a:schemeClr val="tx2"/>
                </a:solidFill>
              </a:rPr>
              <a:t>Kampaň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4662E-BA3D-90F3-C010-209B11A0D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4" y="1896533"/>
            <a:ext cx="6309003" cy="3962266"/>
          </a:xfrm>
        </p:spPr>
        <p:txBody>
          <a:bodyPr>
            <a:normAutofit/>
          </a:bodyPr>
          <a:lstStyle/>
          <a:p>
            <a:r>
              <a:rPr lang="cs-CZ">
                <a:solidFill>
                  <a:schemeClr val="tx2"/>
                </a:solidFill>
              </a:rPr>
              <a:t>Cíl: </a:t>
            </a:r>
          </a:p>
          <a:p>
            <a:pPr lvl="1"/>
            <a:r>
              <a:rPr lang="cs-CZ">
                <a:solidFill>
                  <a:schemeClr val="tx2"/>
                </a:solidFill>
              </a:rPr>
              <a:t>Seznámení se značkou a její popularizace</a:t>
            </a:r>
          </a:p>
          <a:p>
            <a:pPr lvl="1"/>
            <a:r>
              <a:rPr lang="cs-CZ">
                <a:solidFill>
                  <a:schemeClr val="tx2"/>
                </a:solidFill>
              </a:rPr>
              <a:t>Propagace prvního výrobku</a:t>
            </a:r>
          </a:p>
          <a:p>
            <a:pPr lvl="1"/>
            <a:r>
              <a:rPr lang="cs-CZ">
                <a:solidFill>
                  <a:schemeClr val="tx2"/>
                </a:solidFill>
              </a:rPr>
              <a:t>Ukázat myšlenku za značkou</a:t>
            </a:r>
          </a:p>
          <a:p>
            <a:pPr lvl="1"/>
            <a:r>
              <a:rPr lang="cs-CZ">
                <a:solidFill>
                  <a:schemeClr val="tx2"/>
                </a:solidFill>
              </a:rPr>
              <a:t>Za kvalitu se vyplatí si připlatit</a:t>
            </a:r>
          </a:p>
        </p:txBody>
      </p:sp>
      <p:pic>
        <p:nvPicPr>
          <p:cNvPr id="5" name="Picture 4" descr="Žárovka na žlutém pozadí s načrtnutými paprsky světla a kabelem">
            <a:extLst>
              <a:ext uri="{FF2B5EF4-FFF2-40B4-BE49-F238E27FC236}">
                <a16:creationId xmlns:a16="http://schemas.microsoft.com/office/drawing/2014/main" id="{78F94CDD-F559-6839-0884-A3BA48EB81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186" r="6928"/>
          <a:stretch/>
        </p:blipFill>
        <p:spPr>
          <a:xfrm>
            <a:off x="7521283" y="10"/>
            <a:ext cx="467071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401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F92989FB-1024-49B7-BDF1-B3CE27D48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63F5FF-0EC1-D7AB-83BD-82061214B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cs-CZ"/>
              <a:t>Swot analýza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987D6F4-EC95-4EF1-A8AD-4B70386CEE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5F792DF-9D0A-4DB6-9A9E-7312F5A7E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749808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7FB709D-E752-F2AC-9719-C5FB4B80D4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8934131"/>
              </p:ext>
            </p:extLst>
          </p:nvPr>
        </p:nvGraphicFramePr>
        <p:xfrm>
          <a:off x="4598438" y="1207783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89882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8759F4-6F0B-0828-5534-09EBC1CD5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02156"/>
            <a:ext cx="6309003" cy="1013800"/>
          </a:xfrm>
        </p:spPr>
        <p:txBody>
          <a:bodyPr>
            <a:normAutofit/>
          </a:bodyPr>
          <a:lstStyle/>
          <a:p>
            <a:r>
              <a:rPr lang="cs-CZ">
                <a:solidFill>
                  <a:schemeClr val="tx2"/>
                </a:solidFill>
              </a:rPr>
              <a:t>Cílová Skupina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B0367-2743-FAD3-32D6-90C9D11842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4" y="1896533"/>
            <a:ext cx="6309003" cy="3962266"/>
          </a:xfrm>
        </p:spPr>
        <p:txBody>
          <a:bodyPr>
            <a:normAutofit/>
          </a:bodyPr>
          <a:lstStyle/>
          <a:p>
            <a:r>
              <a:rPr lang="cs-CZ" dirty="0">
                <a:solidFill>
                  <a:schemeClr val="tx2"/>
                </a:solidFill>
              </a:rPr>
              <a:t>Věk: 20 – 30</a:t>
            </a:r>
          </a:p>
          <a:p>
            <a:r>
              <a:rPr lang="cs-CZ" dirty="0">
                <a:solidFill>
                  <a:schemeClr val="tx2"/>
                </a:solidFill>
              </a:rPr>
              <a:t>Mladí a progresivní lidé</a:t>
            </a:r>
          </a:p>
          <a:p>
            <a:r>
              <a:rPr lang="cs-CZ" dirty="0">
                <a:solidFill>
                  <a:schemeClr val="tx2"/>
                </a:solidFill>
              </a:rPr>
              <a:t>Ekologicky smýšlející</a:t>
            </a:r>
          </a:p>
          <a:p>
            <a:endParaRPr lang="cs-CZ" dirty="0">
              <a:solidFill>
                <a:schemeClr val="tx2"/>
              </a:solidFill>
            </a:endParaRPr>
          </a:p>
          <a:p>
            <a:endParaRPr lang="cs-CZ" dirty="0">
              <a:solidFill>
                <a:schemeClr val="tx2"/>
              </a:solidFill>
            </a:endParaRPr>
          </a:p>
        </p:txBody>
      </p:sp>
      <p:pic>
        <p:nvPicPr>
          <p:cNvPr id="5" name="Picture 4" descr="Jeden v davu">
            <a:extLst>
              <a:ext uri="{FF2B5EF4-FFF2-40B4-BE49-F238E27FC236}">
                <a16:creationId xmlns:a16="http://schemas.microsoft.com/office/drawing/2014/main" id="{C80C5C5A-34E3-F989-B12E-870739F507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55" r="20365"/>
          <a:stretch/>
        </p:blipFill>
        <p:spPr>
          <a:xfrm>
            <a:off x="7521283" y="10"/>
            <a:ext cx="467071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409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07B8B-A0BC-DFC1-E275-6A29966D7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Persona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E29C09B-A8C2-A34B-CF4E-D1CF074AC76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81192" y="2340864"/>
          <a:ext cx="11029615" cy="36344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79263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04BED40-EAF7-4E55-AFF7-2CD840EBD3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7E806C-A8AA-B132-3275-D0AF0582D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02156"/>
            <a:ext cx="6309003" cy="1013800"/>
          </a:xfrm>
        </p:spPr>
        <p:txBody>
          <a:bodyPr>
            <a:normAutofit/>
          </a:bodyPr>
          <a:lstStyle/>
          <a:p>
            <a:r>
              <a:rPr lang="cs-CZ">
                <a:solidFill>
                  <a:schemeClr val="tx2"/>
                </a:solidFill>
              </a:rPr>
              <a:t>ROI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67CCF1-BB1E-41CF-8499-94A870C33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66751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EA2E9-D36D-90AF-A7F8-2FAB0976A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4" y="1896533"/>
            <a:ext cx="6309003" cy="3962266"/>
          </a:xfrm>
        </p:spPr>
        <p:txBody>
          <a:bodyPr>
            <a:normAutofit/>
          </a:bodyPr>
          <a:lstStyle/>
          <a:p>
            <a:r>
              <a:rPr lang="cs-CZ">
                <a:solidFill>
                  <a:schemeClr val="tx2"/>
                </a:solidFill>
              </a:rPr>
              <a:t>Teoretický první vklad na výrobu – 1 000 000 Kč</a:t>
            </a:r>
          </a:p>
          <a:p>
            <a:r>
              <a:rPr lang="cs-CZ">
                <a:solidFill>
                  <a:schemeClr val="tx2"/>
                </a:solidFill>
              </a:rPr>
              <a:t>Přibližná cena jedněch brýlí – 400 Kč</a:t>
            </a:r>
          </a:p>
          <a:p>
            <a:r>
              <a:rPr lang="cs-CZ">
                <a:solidFill>
                  <a:schemeClr val="tx2"/>
                </a:solidFill>
              </a:rPr>
              <a:t>Cena výroby jednoho kusu – 100 Kč</a:t>
            </a:r>
          </a:p>
          <a:p>
            <a:endParaRPr lang="cs-CZ">
              <a:solidFill>
                <a:schemeClr val="tx2"/>
              </a:solidFill>
            </a:endParaRPr>
          </a:p>
          <a:p>
            <a:r>
              <a:rPr lang="cs-CZ">
                <a:solidFill>
                  <a:schemeClr val="tx2"/>
                </a:solidFill>
              </a:rPr>
              <a:t>(1 000 000 / 100) * 400 = 4 000 000</a:t>
            </a:r>
          </a:p>
          <a:p>
            <a:r>
              <a:rPr lang="en-GB">
                <a:solidFill>
                  <a:schemeClr val="tx2"/>
                </a:solidFill>
                <a:effectLst/>
                <a:latin typeface="Helvetica Neue" panose="02000503000000020004" pitchFamily="2" charset="0"/>
              </a:rPr>
              <a:t>Čistý zisk = 4 000 000 Kč (tržby) - 1 000 000 Kč (počáteční investice) - 200 000 Kč (náklady na marketing a reklamu) - 300 000 Kč (náklady na provoz) = 2 500 000 Kč</a:t>
            </a:r>
          </a:p>
        </p:txBody>
      </p:sp>
      <p:pic>
        <p:nvPicPr>
          <p:cNvPr id="5" name="Picture 4" descr="Grafy a křivky navrstvené na modré digitální obrazovce">
            <a:extLst>
              <a:ext uri="{FF2B5EF4-FFF2-40B4-BE49-F238E27FC236}">
                <a16:creationId xmlns:a16="http://schemas.microsoft.com/office/drawing/2014/main" id="{0AD2F4B5-D912-8782-9D26-8FBF2D84E6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28" r="26092"/>
          <a:stretch/>
        </p:blipFill>
        <p:spPr>
          <a:xfrm>
            <a:off x="7521283" y="10"/>
            <a:ext cx="467071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874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AB770-D8B3-F204-6B92-5F699C0E7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Reklama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0D37879-8D20-DDC3-C9AE-7FA2ABD808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1390657"/>
              </p:ext>
            </p:extLst>
          </p:nvPr>
        </p:nvGraphicFramePr>
        <p:xfrm>
          <a:off x="581192" y="2340864"/>
          <a:ext cx="11029615" cy="36344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6800600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DarkSeedLeftStep">
      <a:dk1>
        <a:srgbClr val="000000"/>
      </a:dk1>
      <a:lt1>
        <a:srgbClr val="FFFFFF"/>
      </a:lt1>
      <a:dk2>
        <a:srgbClr val="1C2F32"/>
      </a:dk2>
      <a:lt2>
        <a:srgbClr val="F3F3F0"/>
      </a:lt2>
      <a:accent1>
        <a:srgbClr val="453BE9"/>
      </a:accent1>
      <a:accent2>
        <a:srgbClr val="175BD5"/>
      </a:accent2>
      <a:accent3>
        <a:srgbClr val="27BAE4"/>
      </a:accent3>
      <a:accent4>
        <a:srgbClr val="15C2A1"/>
      </a:accent4>
      <a:accent5>
        <a:srgbClr val="23C562"/>
      </a:accent5>
      <a:accent6>
        <a:srgbClr val="1AC816"/>
      </a:accent6>
      <a:hlink>
        <a:srgbClr val="349E6F"/>
      </a:hlink>
      <a:folHlink>
        <a:srgbClr val="7F7F7F"/>
      </a:folHlink>
    </a:clrScheme>
    <a:fontScheme name="Dividend">
      <a:maj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241</Words>
  <Application>Microsoft Macintosh PowerPoint</Application>
  <PresentationFormat>Widescreen</PresentationFormat>
  <Paragraphs>71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Avenir Next LT Pro</vt:lpstr>
      <vt:lpstr>Gill Sans MT</vt:lpstr>
      <vt:lpstr>Helvetica Neue</vt:lpstr>
      <vt:lpstr>Wingdings 2</vt:lpstr>
      <vt:lpstr>DividendVTI</vt:lpstr>
      <vt:lpstr>Luminus. Outshine Everyone</vt:lpstr>
      <vt:lpstr>Luminus.</vt:lpstr>
      <vt:lpstr>Brýle</vt:lpstr>
      <vt:lpstr>Kampaň</vt:lpstr>
      <vt:lpstr>Swot analýza</vt:lpstr>
      <vt:lpstr>Cílová Skupina</vt:lpstr>
      <vt:lpstr>Persona</vt:lpstr>
      <vt:lpstr>ROI</vt:lpstr>
      <vt:lpstr>Reklama</vt:lpstr>
      <vt:lpstr>Landing page</vt:lpstr>
      <vt:lpstr>Instagram Reklama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Luminus. Outshine Everyone</dc:title>
  <dc:creator>Ronald Karel Grant</dc:creator>
  <cp:lastModifiedBy>Ronald Karel Grant</cp:lastModifiedBy>
  <cp:revision>10</cp:revision>
  <dcterms:created xsi:type="dcterms:W3CDTF">2022-12-21T07:05:03Z</dcterms:created>
  <dcterms:modified xsi:type="dcterms:W3CDTF">2022-12-21T12:56:49Z</dcterms:modified>
</cp:coreProperties>
</file>

<file path=docProps/thumbnail.jpeg>
</file>